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44"/>
  </p:notesMasterIdLst>
  <p:handoutMasterIdLst>
    <p:handoutMasterId r:id="rId45"/>
  </p:handoutMasterIdLst>
  <p:sldIdLst>
    <p:sldId id="299" r:id="rId5"/>
    <p:sldId id="300" r:id="rId6"/>
    <p:sldId id="309" r:id="rId7"/>
    <p:sldId id="313" r:id="rId8"/>
    <p:sldId id="311" r:id="rId9"/>
    <p:sldId id="314" r:id="rId10"/>
    <p:sldId id="317" r:id="rId11"/>
    <p:sldId id="316" r:id="rId12"/>
    <p:sldId id="312" r:id="rId13"/>
    <p:sldId id="318" r:id="rId14"/>
    <p:sldId id="319" r:id="rId15"/>
    <p:sldId id="320" r:id="rId16"/>
    <p:sldId id="321" r:id="rId17"/>
    <p:sldId id="322" r:id="rId18"/>
    <p:sldId id="323"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008" userDrawn="1">
          <p15:clr>
            <a:srgbClr val="A4A3A4"/>
          </p15:clr>
        </p15:guide>
        <p15:guide id="5" orient="horz" pos="3888" userDrawn="1">
          <p15:clr>
            <a:srgbClr val="A4A3A4"/>
          </p15:clr>
        </p15:guide>
        <p15:guide id="6" orient="horz" pos="3240" userDrawn="1">
          <p15:clr>
            <a:srgbClr val="A4A3A4"/>
          </p15:clr>
        </p15:guide>
        <p15:guide id="7"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C896"/>
    <a:srgbClr val="2FC59F"/>
    <a:srgbClr val="06AE7A"/>
    <a:srgbClr val="00573D"/>
    <a:srgbClr val="005F31"/>
    <a:srgbClr val="6CC4AC"/>
    <a:srgbClr val="695545"/>
    <a:srgbClr val="03573E"/>
    <a:srgbClr val="24928F"/>
    <a:srgbClr val="08D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72247" autoAdjust="0"/>
  </p:normalViewPr>
  <p:slideViewPr>
    <p:cSldViewPr>
      <p:cViewPr varScale="1">
        <p:scale>
          <a:sx n="83" d="100"/>
          <a:sy n="83" d="100"/>
        </p:scale>
        <p:origin x="1692" y="78"/>
      </p:cViewPr>
      <p:guideLst>
        <p:guide orient="horz" pos="1008"/>
        <p:guide orient="horz" pos="3888"/>
        <p:guide orient="horz" pos="3240"/>
        <p:guide pos="3840"/>
      </p:guideLst>
    </p:cSldViewPr>
  </p:slideViewPr>
  <p:outlineViewPr>
    <p:cViewPr>
      <p:scale>
        <a:sx n="33" d="100"/>
        <a:sy n="33" d="100"/>
      </p:scale>
      <p:origin x="0" y="-4086"/>
    </p:cViewPr>
  </p:outlineViewPr>
  <p:notesTextViewPr>
    <p:cViewPr>
      <p:scale>
        <a:sx n="3" d="2"/>
        <a:sy n="3" d="2"/>
      </p:scale>
      <p:origin x="0" y="0"/>
    </p:cViewPr>
  </p:notesTextViewPr>
  <p:sorterViewPr>
    <p:cViewPr>
      <p:scale>
        <a:sx n="100" d="100"/>
        <a:sy n="100" d="100"/>
      </p:scale>
      <p:origin x="0" y="-3444"/>
    </p:cViewPr>
  </p:sorterViewPr>
  <p:notesViewPr>
    <p:cSldViewPr>
      <p:cViewPr varScale="1">
        <p:scale>
          <a:sx n="86" d="100"/>
          <a:sy n="86" d="100"/>
        </p:scale>
        <p:origin x="3822" y="72"/>
      </p:cViewPr>
      <p:guideLst/>
    </p:cSldViewPr>
  </p:notesViewPr>
  <p:gridSpacing cx="57150" cy="5715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rio Arreola Pro" userId="586980356089c413" providerId="LiveId" clId="{36EA021D-0BD4-468B-AF4E-517CCA6360BF}"/>
    <pc:docChg chg="undo custSel delSld modSld">
      <pc:chgData name="Rosario Arreola Pro" userId="586980356089c413" providerId="LiveId" clId="{36EA021D-0BD4-468B-AF4E-517CCA6360BF}" dt="2025-05-14T02:40:16.234" v="595" actId="20577"/>
      <pc:docMkLst>
        <pc:docMk/>
      </pc:docMkLst>
      <pc:sldChg chg="modSp mod">
        <pc:chgData name="Rosario Arreola Pro" userId="586980356089c413" providerId="LiveId" clId="{36EA021D-0BD4-468B-AF4E-517CCA6360BF}" dt="2025-05-14T02:39:21.207" v="554" actId="1076"/>
        <pc:sldMkLst>
          <pc:docMk/>
          <pc:sldMk cId="1215947279" sldId="299"/>
        </pc:sldMkLst>
        <pc:spChg chg="mod">
          <ac:chgData name="Rosario Arreola Pro" userId="586980356089c413" providerId="LiveId" clId="{36EA021D-0BD4-468B-AF4E-517CCA6360BF}" dt="2025-05-14T02:39:21.207" v="554" actId="1076"/>
          <ac:spMkLst>
            <pc:docMk/>
            <pc:sldMk cId="1215947279" sldId="299"/>
            <ac:spMk id="3" creationId="{00000000-0000-0000-0000-000000000000}"/>
          </ac:spMkLst>
        </pc:spChg>
      </pc:sldChg>
      <pc:sldChg chg="modSp mod">
        <pc:chgData name="Rosario Arreola Pro" userId="586980356089c413" providerId="LiveId" clId="{36EA021D-0BD4-468B-AF4E-517CCA6360BF}" dt="2025-05-14T02:40:16.234" v="595" actId="20577"/>
        <pc:sldMkLst>
          <pc:docMk/>
          <pc:sldMk cId="1245661511" sldId="300"/>
        </pc:sldMkLst>
        <pc:spChg chg="mod">
          <ac:chgData name="Rosario Arreola Pro" userId="586980356089c413" providerId="LiveId" clId="{36EA021D-0BD4-468B-AF4E-517CCA6360BF}" dt="2025-05-14T02:40:16.234" v="595" actId="20577"/>
          <ac:spMkLst>
            <pc:docMk/>
            <pc:sldMk cId="1245661511" sldId="300"/>
            <ac:spMk id="3" creationId="{C6FFD9EC-CCD7-E8AC-B7BA-CE7D48AEA3B2}"/>
          </ac:spMkLst>
        </pc:spChg>
      </pc:sldChg>
      <pc:sldChg chg="modSp mod modClrScheme chgLayout">
        <pc:chgData name="Rosario Arreola Pro" userId="586980356089c413" providerId="LiveId" clId="{36EA021D-0BD4-468B-AF4E-517CCA6360BF}" dt="2025-05-14T02:12:27.528" v="3" actId="14100"/>
        <pc:sldMkLst>
          <pc:docMk/>
          <pc:sldMk cId="524212891" sldId="309"/>
        </pc:sldMkLst>
        <pc:spChg chg="mod ord">
          <ac:chgData name="Rosario Arreola Pro" userId="586980356089c413" providerId="LiveId" clId="{36EA021D-0BD4-468B-AF4E-517CCA6360BF}" dt="2025-05-14T02:12:27.528" v="3" actId="14100"/>
          <ac:spMkLst>
            <pc:docMk/>
            <pc:sldMk cId="524212891" sldId="309"/>
            <ac:spMk id="2" creationId="{00000000-0000-0000-0000-000000000000}"/>
          </ac:spMkLst>
        </pc:spChg>
        <pc:spChg chg="mod ord">
          <ac:chgData name="Rosario Arreola Pro" userId="586980356089c413" providerId="LiveId" clId="{36EA021D-0BD4-468B-AF4E-517CCA6360BF}" dt="2025-05-14T02:12:16.485" v="0" actId="700"/>
          <ac:spMkLst>
            <pc:docMk/>
            <pc:sldMk cId="524212891" sldId="309"/>
            <ac:spMk id="3" creationId="{00000000-0000-0000-0000-000000000000}"/>
          </ac:spMkLst>
        </pc:spChg>
        <pc:spChg chg="mod ord">
          <ac:chgData name="Rosario Arreola Pro" userId="586980356089c413" providerId="LiveId" clId="{36EA021D-0BD4-468B-AF4E-517CCA6360BF}" dt="2025-05-14T02:12:16.485" v="0" actId="700"/>
          <ac:spMkLst>
            <pc:docMk/>
            <pc:sldMk cId="524212891" sldId="309"/>
            <ac:spMk id="4" creationId="{00000000-0000-0000-0000-000000000000}"/>
          </ac:spMkLst>
        </pc:spChg>
      </pc:sldChg>
      <pc:sldChg chg="modSp mod">
        <pc:chgData name="Rosario Arreola Pro" userId="586980356089c413" providerId="LiveId" clId="{36EA021D-0BD4-468B-AF4E-517CCA6360BF}" dt="2025-05-14T02:13:08.116" v="9" actId="122"/>
        <pc:sldMkLst>
          <pc:docMk/>
          <pc:sldMk cId="45903342" sldId="311"/>
        </pc:sldMkLst>
        <pc:spChg chg="mod">
          <ac:chgData name="Rosario Arreola Pro" userId="586980356089c413" providerId="LiveId" clId="{36EA021D-0BD4-468B-AF4E-517CCA6360BF}" dt="2025-05-14T02:13:08.116" v="9" actId="122"/>
          <ac:spMkLst>
            <pc:docMk/>
            <pc:sldMk cId="45903342" sldId="311"/>
            <ac:spMk id="5" creationId="{00000000-0000-0000-0000-000000000000}"/>
          </ac:spMkLst>
        </pc:spChg>
      </pc:sldChg>
      <pc:sldChg chg="modSp mod">
        <pc:chgData name="Rosario Arreola Pro" userId="586980356089c413" providerId="LiveId" clId="{36EA021D-0BD4-468B-AF4E-517CCA6360BF}" dt="2025-05-14T02:19:19.343" v="26" actId="20577"/>
        <pc:sldMkLst>
          <pc:docMk/>
          <pc:sldMk cId="1510133863" sldId="312"/>
        </pc:sldMkLst>
        <pc:spChg chg="mod">
          <ac:chgData name="Rosario Arreola Pro" userId="586980356089c413" providerId="LiveId" clId="{36EA021D-0BD4-468B-AF4E-517CCA6360BF}" dt="2025-05-14T02:19:19.343" v="26" actId="20577"/>
          <ac:spMkLst>
            <pc:docMk/>
            <pc:sldMk cId="1510133863" sldId="312"/>
            <ac:spMk id="4" creationId="{00000000-0000-0000-0000-000000000000}"/>
          </ac:spMkLst>
        </pc:spChg>
      </pc:sldChg>
      <pc:sldChg chg="modSp mod modClrScheme chgLayout">
        <pc:chgData name="Rosario Arreola Pro" userId="586980356089c413" providerId="LiveId" clId="{36EA021D-0BD4-468B-AF4E-517CCA6360BF}" dt="2025-05-14T02:13:30.615" v="10" actId="14100"/>
        <pc:sldMkLst>
          <pc:docMk/>
          <pc:sldMk cId="3152667329" sldId="313"/>
        </pc:sldMkLst>
        <pc:spChg chg="mod ord">
          <ac:chgData name="Rosario Arreola Pro" userId="586980356089c413" providerId="LiveId" clId="{36EA021D-0BD4-468B-AF4E-517CCA6360BF}" dt="2025-05-14T02:13:30.615" v="10" actId="14100"/>
          <ac:spMkLst>
            <pc:docMk/>
            <pc:sldMk cId="3152667329" sldId="313"/>
            <ac:spMk id="2" creationId="{00000000-0000-0000-0000-000000000000}"/>
          </ac:spMkLst>
        </pc:spChg>
        <pc:spChg chg="mod ord">
          <ac:chgData name="Rosario Arreola Pro" userId="586980356089c413" providerId="LiveId" clId="{36EA021D-0BD4-468B-AF4E-517CCA6360BF}" dt="2025-05-14T02:12:34.211" v="4" actId="700"/>
          <ac:spMkLst>
            <pc:docMk/>
            <pc:sldMk cId="3152667329" sldId="313"/>
            <ac:spMk id="3" creationId="{00000000-0000-0000-0000-000000000000}"/>
          </ac:spMkLst>
        </pc:spChg>
        <pc:spChg chg="mod ord">
          <ac:chgData name="Rosario Arreola Pro" userId="586980356089c413" providerId="LiveId" clId="{36EA021D-0BD4-468B-AF4E-517CCA6360BF}" dt="2025-05-14T02:12:34.211" v="4" actId="700"/>
          <ac:spMkLst>
            <pc:docMk/>
            <pc:sldMk cId="3152667329" sldId="313"/>
            <ac:spMk id="4" creationId="{00000000-0000-0000-0000-000000000000}"/>
          </ac:spMkLst>
        </pc:spChg>
      </pc:sldChg>
      <pc:sldChg chg="modSp mod modClrScheme chgLayout">
        <pc:chgData name="Rosario Arreola Pro" userId="586980356089c413" providerId="LiveId" clId="{36EA021D-0BD4-468B-AF4E-517CCA6360BF}" dt="2025-05-14T02:13:00.646" v="8" actId="122"/>
        <pc:sldMkLst>
          <pc:docMk/>
          <pc:sldMk cId="3431962393" sldId="314"/>
        </pc:sldMkLst>
        <pc:spChg chg="mod ord">
          <ac:chgData name="Rosario Arreola Pro" userId="586980356089c413" providerId="LiveId" clId="{36EA021D-0BD4-468B-AF4E-517CCA6360BF}" dt="2025-05-14T02:12:54.844" v="7" actId="700"/>
          <ac:spMkLst>
            <pc:docMk/>
            <pc:sldMk cId="3431962393" sldId="314"/>
            <ac:spMk id="2" creationId="{00000000-0000-0000-0000-000000000000}"/>
          </ac:spMkLst>
        </pc:spChg>
        <pc:spChg chg="mod ord">
          <ac:chgData name="Rosario Arreola Pro" userId="586980356089c413" providerId="LiveId" clId="{36EA021D-0BD4-468B-AF4E-517CCA6360BF}" dt="2025-05-14T02:12:54.844" v="7" actId="700"/>
          <ac:spMkLst>
            <pc:docMk/>
            <pc:sldMk cId="3431962393" sldId="314"/>
            <ac:spMk id="3" creationId="{00000000-0000-0000-0000-000000000000}"/>
          </ac:spMkLst>
        </pc:spChg>
        <pc:spChg chg="mod ord">
          <ac:chgData name="Rosario Arreola Pro" userId="586980356089c413" providerId="LiveId" clId="{36EA021D-0BD4-468B-AF4E-517CCA6360BF}" dt="2025-05-14T02:12:54.844" v="7" actId="700"/>
          <ac:spMkLst>
            <pc:docMk/>
            <pc:sldMk cId="3431962393" sldId="314"/>
            <ac:spMk id="4" creationId="{00000000-0000-0000-0000-000000000000}"/>
          </ac:spMkLst>
        </pc:spChg>
        <pc:spChg chg="mod ord">
          <ac:chgData name="Rosario Arreola Pro" userId="586980356089c413" providerId="LiveId" clId="{36EA021D-0BD4-468B-AF4E-517CCA6360BF}" dt="2025-05-14T02:13:00.646" v="8" actId="122"/>
          <ac:spMkLst>
            <pc:docMk/>
            <pc:sldMk cId="3431962393" sldId="314"/>
            <ac:spMk id="5" creationId="{00000000-0000-0000-0000-000000000000}"/>
          </ac:spMkLst>
        </pc:spChg>
      </pc:sldChg>
      <pc:sldChg chg="modSp">
        <pc:chgData name="Rosario Arreola Pro" userId="586980356089c413" providerId="LiveId" clId="{36EA021D-0BD4-468B-AF4E-517CCA6360BF}" dt="2025-05-14T02:19:04.283" v="13" actId="12269"/>
        <pc:sldMkLst>
          <pc:docMk/>
          <pc:sldMk cId="2658998316" sldId="318"/>
        </pc:sldMkLst>
        <pc:graphicFrameChg chg="mod">
          <ac:chgData name="Rosario Arreola Pro" userId="586980356089c413" providerId="LiveId" clId="{36EA021D-0BD4-468B-AF4E-517CCA6360BF}" dt="2025-05-14T02:19:04.283" v="13" actId="12269"/>
          <ac:graphicFrameMkLst>
            <pc:docMk/>
            <pc:sldMk cId="2658998316" sldId="318"/>
            <ac:graphicFrameMk id="6" creationId="{E62E5523-7805-0489-ABA3-00E1AD6143C7}"/>
          </ac:graphicFrameMkLst>
        </pc:graphicFrameChg>
      </pc:sldChg>
      <pc:sldChg chg="modSp mod">
        <pc:chgData name="Rosario Arreola Pro" userId="586980356089c413" providerId="LiveId" clId="{36EA021D-0BD4-468B-AF4E-517CCA6360BF}" dt="2025-05-14T02:22:49.152" v="28" actId="5793"/>
        <pc:sldMkLst>
          <pc:docMk/>
          <pc:sldMk cId="1881122892" sldId="320"/>
        </pc:sldMkLst>
        <pc:spChg chg="mod">
          <ac:chgData name="Rosario Arreola Pro" userId="586980356089c413" providerId="LiveId" clId="{36EA021D-0BD4-468B-AF4E-517CCA6360BF}" dt="2025-05-14T02:22:49.152" v="28" actId="5793"/>
          <ac:spMkLst>
            <pc:docMk/>
            <pc:sldMk cId="1881122892" sldId="320"/>
            <ac:spMk id="3" creationId="{EACBAD46-B021-9772-D0F2-9563FB06D38C}"/>
          </ac:spMkLst>
        </pc:spChg>
      </pc:sldChg>
      <pc:sldChg chg="modSp mod">
        <pc:chgData name="Rosario Arreola Pro" userId="586980356089c413" providerId="LiveId" clId="{36EA021D-0BD4-468B-AF4E-517CCA6360BF}" dt="2025-05-14T02:23:04.746" v="29" actId="5793"/>
        <pc:sldMkLst>
          <pc:docMk/>
          <pc:sldMk cId="2058370387" sldId="321"/>
        </pc:sldMkLst>
        <pc:spChg chg="mod">
          <ac:chgData name="Rosario Arreola Pro" userId="586980356089c413" providerId="LiveId" clId="{36EA021D-0BD4-468B-AF4E-517CCA6360BF}" dt="2025-05-14T02:23:04.746" v="29" actId="5793"/>
          <ac:spMkLst>
            <pc:docMk/>
            <pc:sldMk cId="2058370387" sldId="321"/>
            <ac:spMk id="3" creationId="{15A233AB-119C-245D-006B-90EB92B185EE}"/>
          </ac:spMkLst>
        </pc:spChg>
      </pc:sldChg>
      <pc:sldChg chg="modSp mod">
        <pc:chgData name="Rosario Arreola Pro" userId="586980356089c413" providerId="LiveId" clId="{36EA021D-0BD4-468B-AF4E-517CCA6360BF}" dt="2025-05-14T02:27:54.283" v="374" actId="20577"/>
        <pc:sldMkLst>
          <pc:docMk/>
          <pc:sldMk cId="724448423" sldId="322"/>
        </pc:sldMkLst>
        <pc:spChg chg="mod">
          <ac:chgData name="Rosario Arreola Pro" userId="586980356089c413" providerId="LiveId" clId="{36EA021D-0BD4-468B-AF4E-517CCA6360BF}" dt="2025-05-14T02:27:54.283" v="374" actId="20577"/>
          <ac:spMkLst>
            <pc:docMk/>
            <pc:sldMk cId="724448423" sldId="322"/>
            <ac:spMk id="3" creationId="{B5E1DB46-4AD0-E72E-E21A-AD74F482F754}"/>
          </ac:spMkLst>
        </pc:spChg>
      </pc:sldChg>
      <pc:sldChg chg="modSp mod">
        <pc:chgData name="Rosario Arreola Pro" userId="586980356089c413" providerId="LiveId" clId="{36EA021D-0BD4-468B-AF4E-517CCA6360BF}" dt="2025-05-14T02:29:07.051" v="376" actId="12"/>
        <pc:sldMkLst>
          <pc:docMk/>
          <pc:sldMk cId="2020837356" sldId="323"/>
        </pc:sldMkLst>
        <pc:spChg chg="mod">
          <ac:chgData name="Rosario Arreola Pro" userId="586980356089c413" providerId="LiveId" clId="{36EA021D-0BD4-468B-AF4E-517CCA6360BF}" dt="2025-05-14T02:29:07.051" v="376" actId="12"/>
          <ac:spMkLst>
            <pc:docMk/>
            <pc:sldMk cId="2020837356" sldId="323"/>
            <ac:spMk id="3" creationId="{434BCF58-D82E-0FB6-F250-CB466F0824AA}"/>
          </ac:spMkLst>
        </pc:spChg>
      </pc:sldChg>
      <pc:sldChg chg="del">
        <pc:chgData name="Rosario Arreola Pro" userId="586980356089c413" providerId="LiveId" clId="{36EA021D-0BD4-468B-AF4E-517CCA6360BF}" dt="2025-05-14T02:25:48.097" v="199" actId="2696"/>
        <pc:sldMkLst>
          <pc:docMk/>
          <pc:sldMk cId="755705336" sldId="324"/>
        </pc:sldMkLst>
      </pc:sldChg>
      <pc:sldChg chg="addSp delSp modSp mod modClrScheme chgLayout">
        <pc:chgData name="Rosario Arreola Pro" userId="586980356089c413" providerId="LiveId" clId="{36EA021D-0BD4-468B-AF4E-517CCA6360BF}" dt="2025-05-14T02:34:46.659" v="427" actId="700"/>
        <pc:sldMkLst>
          <pc:docMk/>
          <pc:sldMk cId="299338133" sldId="326"/>
        </pc:sldMkLst>
        <pc:spChg chg="mod ord">
          <ac:chgData name="Rosario Arreola Pro" userId="586980356089c413" providerId="LiveId" clId="{36EA021D-0BD4-468B-AF4E-517CCA6360BF}" dt="2025-05-14T02:34:46.659" v="427" actId="700"/>
          <ac:spMkLst>
            <pc:docMk/>
            <pc:sldMk cId="299338133" sldId="326"/>
            <ac:spMk id="2" creationId="{2288868C-B05D-6E8B-F31A-1FA25255A79B}"/>
          </ac:spMkLst>
        </pc:spChg>
        <pc:spChg chg="mod ord">
          <ac:chgData name="Rosario Arreola Pro" userId="586980356089c413" providerId="LiveId" clId="{36EA021D-0BD4-468B-AF4E-517CCA6360BF}" dt="2025-05-14T02:34:46.659" v="427" actId="700"/>
          <ac:spMkLst>
            <pc:docMk/>
            <pc:sldMk cId="299338133" sldId="326"/>
            <ac:spMk id="3" creationId="{5AA3434C-D4F8-2526-69E4-E43AE5CC3A5A}"/>
          </ac:spMkLst>
        </pc:spChg>
        <pc:spChg chg="add del mod ord">
          <ac:chgData name="Rosario Arreola Pro" userId="586980356089c413" providerId="LiveId" clId="{36EA021D-0BD4-468B-AF4E-517CCA6360BF}" dt="2025-05-14T02:32:07.495" v="387" actId="700"/>
          <ac:spMkLst>
            <pc:docMk/>
            <pc:sldMk cId="299338133" sldId="326"/>
            <ac:spMk id="4" creationId="{8D4A47A1-418A-729F-B34C-07517BEE17C2}"/>
          </ac:spMkLst>
        </pc:spChg>
        <pc:spChg chg="add del mod ord">
          <ac:chgData name="Rosario Arreola Pro" userId="586980356089c413" providerId="LiveId" clId="{36EA021D-0BD4-468B-AF4E-517CCA6360BF}" dt="2025-05-14T02:32:07.495" v="387" actId="700"/>
          <ac:spMkLst>
            <pc:docMk/>
            <pc:sldMk cId="299338133" sldId="326"/>
            <ac:spMk id="5" creationId="{C7707A4C-2521-D626-2911-6FD21ED652AE}"/>
          </ac:spMkLst>
        </pc:spChg>
        <pc:spChg chg="add del mod ord">
          <ac:chgData name="Rosario Arreola Pro" userId="586980356089c413" providerId="LiveId" clId="{36EA021D-0BD4-468B-AF4E-517CCA6360BF}" dt="2025-05-14T02:32:07.495" v="387" actId="700"/>
          <ac:spMkLst>
            <pc:docMk/>
            <pc:sldMk cId="299338133" sldId="326"/>
            <ac:spMk id="6" creationId="{B99642F4-BA8B-D7D2-F490-FC27E38B8CC6}"/>
          </ac:spMkLst>
        </pc:spChg>
        <pc:spChg chg="mod ord">
          <ac:chgData name="Rosario Arreola Pro" userId="586980356089c413" providerId="LiveId" clId="{36EA021D-0BD4-468B-AF4E-517CCA6360BF}" dt="2025-05-14T02:34:46.659" v="427" actId="700"/>
          <ac:spMkLst>
            <pc:docMk/>
            <pc:sldMk cId="299338133" sldId="326"/>
            <ac:spMk id="7" creationId="{4DDA8374-9F8C-BCBF-D888-B31E1EB3F6DE}"/>
          </ac:spMkLst>
        </pc:spChg>
      </pc:sldChg>
      <pc:sldChg chg="modSp mod chgLayout">
        <pc:chgData name="Rosario Arreola Pro" userId="586980356089c413" providerId="LiveId" clId="{36EA021D-0BD4-468B-AF4E-517CCA6360BF}" dt="2025-05-14T02:33:20.845" v="403" actId="27636"/>
        <pc:sldMkLst>
          <pc:docMk/>
          <pc:sldMk cId="1055670767" sldId="327"/>
        </pc:sldMkLst>
        <pc:spChg chg="mod ord">
          <ac:chgData name="Rosario Arreola Pro" userId="586980356089c413" providerId="LiveId" clId="{36EA021D-0BD4-468B-AF4E-517CCA6360BF}" dt="2025-05-14T02:33:20.845" v="403" actId="27636"/>
          <ac:spMkLst>
            <pc:docMk/>
            <pc:sldMk cId="1055670767" sldId="327"/>
            <ac:spMk id="2" creationId="{9D8548B7-5240-8BA7-DFF3-BE620E9CD0A9}"/>
          </ac:spMkLst>
        </pc:spChg>
        <pc:spChg chg="mod ord">
          <ac:chgData name="Rosario Arreola Pro" userId="586980356089c413" providerId="LiveId" clId="{36EA021D-0BD4-468B-AF4E-517CCA6360BF}" dt="2025-05-14T02:33:13.622" v="400" actId="207"/>
          <ac:spMkLst>
            <pc:docMk/>
            <pc:sldMk cId="1055670767" sldId="327"/>
            <ac:spMk id="3" creationId="{F2F13A39-2816-3EFF-0364-8FCFC8F74A1B}"/>
          </ac:spMkLst>
        </pc:spChg>
        <pc:spChg chg="mod ord">
          <ac:chgData name="Rosario Arreola Pro" userId="586980356089c413" providerId="LiveId" clId="{36EA021D-0BD4-468B-AF4E-517CCA6360BF}" dt="2025-05-14T02:32:17.246" v="391" actId="700"/>
          <ac:spMkLst>
            <pc:docMk/>
            <pc:sldMk cId="1055670767" sldId="327"/>
            <ac:spMk id="4" creationId="{E7E56BF0-453D-2EDA-2D4B-A7DA7A27D1B6}"/>
          </ac:spMkLst>
        </pc:spChg>
      </pc:sldChg>
      <pc:sldChg chg="modSp mod chgLayout">
        <pc:chgData name="Rosario Arreola Pro" userId="586980356089c413" providerId="LiveId" clId="{36EA021D-0BD4-468B-AF4E-517CCA6360BF}" dt="2025-05-14T02:34:20.271" v="418" actId="1076"/>
        <pc:sldMkLst>
          <pc:docMk/>
          <pc:sldMk cId="2343321630" sldId="328"/>
        </pc:sldMkLst>
        <pc:spChg chg="mod ord">
          <ac:chgData name="Rosario Arreola Pro" userId="586980356089c413" providerId="LiveId" clId="{36EA021D-0BD4-468B-AF4E-517CCA6360BF}" dt="2025-05-14T02:34:05.138" v="414" actId="1076"/>
          <ac:spMkLst>
            <pc:docMk/>
            <pc:sldMk cId="2343321630" sldId="328"/>
            <ac:spMk id="2" creationId="{28FCE10C-346D-710E-3143-74A28D8E4A6D}"/>
          </ac:spMkLst>
        </pc:spChg>
        <pc:spChg chg="mod ord">
          <ac:chgData name="Rosario Arreola Pro" userId="586980356089c413" providerId="LiveId" clId="{36EA021D-0BD4-468B-AF4E-517CCA6360BF}" dt="2025-05-14T02:34:20.271" v="418" actId="1076"/>
          <ac:spMkLst>
            <pc:docMk/>
            <pc:sldMk cId="2343321630" sldId="328"/>
            <ac:spMk id="3" creationId="{D7EF2E01-949D-F624-9109-8EF7ABE54F84}"/>
          </ac:spMkLst>
        </pc:spChg>
        <pc:spChg chg="mod ord">
          <ac:chgData name="Rosario Arreola Pro" userId="586980356089c413" providerId="LiveId" clId="{36EA021D-0BD4-468B-AF4E-517CCA6360BF}" dt="2025-05-14T02:33:49.186" v="407" actId="700"/>
          <ac:spMkLst>
            <pc:docMk/>
            <pc:sldMk cId="2343321630" sldId="328"/>
            <ac:spMk id="4" creationId="{1F4D4B3E-E468-474F-C90B-2575C0BB3C9D}"/>
          </ac:spMkLst>
        </pc:spChg>
      </pc:sldChg>
      <pc:sldChg chg="modSp mod">
        <pc:chgData name="Rosario Arreola Pro" userId="586980356089c413" providerId="LiveId" clId="{36EA021D-0BD4-468B-AF4E-517CCA6360BF}" dt="2025-05-14T02:35:04.670" v="428" actId="5793"/>
        <pc:sldMkLst>
          <pc:docMk/>
          <pc:sldMk cId="98136537" sldId="332"/>
        </pc:sldMkLst>
        <pc:spChg chg="mod">
          <ac:chgData name="Rosario Arreola Pro" userId="586980356089c413" providerId="LiveId" clId="{36EA021D-0BD4-468B-AF4E-517CCA6360BF}" dt="2025-05-14T02:35:04.670" v="428" actId="5793"/>
          <ac:spMkLst>
            <pc:docMk/>
            <pc:sldMk cId="98136537" sldId="332"/>
            <ac:spMk id="3" creationId="{C468FE3D-60E9-E774-F3E2-02E958914864}"/>
          </ac:spMkLst>
        </pc:spChg>
      </pc:sldChg>
      <pc:sldChg chg="modSp mod">
        <pc:chgData name="Rosario Arreola Pro" userId="586980356089c413" providerId="LiveId" clId="{36EA021D-0BD4-468B-AF4E-517CCA6360BF}" dt="2025-05-14T02:35:25.433" v="433" actId="12"/>
        <pc:sldMkLst>
          <pc:docMk/>
          <pc:sldMk cId="841583475" sldId="333"/>
        </pc:sldMkLst>
        <pc:spChg chg="mod">
          <ac:chgData name="Rosario Arreola Pro" userId="586980356089c413" providerId="LiveId" clId="{36EA021D-0BD4-468B-AF4E-517CCA6360BF}" dt="2025-05-14T02:35:25.433" v="433" actId="12"/>
          <ac:spMkLst>
            <pc:docMk/>
            <pc:sldMk cId="841583475" sldId="333"/>
            <ac:spMk id="3" creationId="{3AECCD31-12DD-43E7-8855-3BCC30E3EC30}"/>
          </ac:spMkLst>
        </pc:spChg>
      </pc:sldChg>
      <pc:sldChg chg="modSp mod">
        <pc:chgData name="Rosario Arreola Pro" userId="586980356089c413" providerId="LiveId" clId="{36EA021D-0BD4-468B-AF4E-517CCA6360BF}" dt="2025-05-14T02:35:35.796" v="434" actId="403"/>
        <pc:sldMkLst>
          <pc:docMk/>
          <pc:sldMk cId="1086673548" sldId="334"/>
        </pc:sldMkLst>
        <pc:spChg chg="mod">
          <ac:chgData name="Rosario Arreola Pro" userId="586980356089c413" providerId="LiveId" clId="{36EA021D-0BD4-468B-AF4E-517CCA6360BF}" dt="2025-05-14T02:35:35.796" v="434" actId="403"/>
          <ac:spMkLst>
            <pc:docMk/>
            <pc:sldMk cId="1086673548" sldId="334"/>
            <ac:spMk id="5" creationId="{479A1E87-52FE-9852-D302-66FF7BABFC46}"/>
          </ac:spMkLst>
        </pc:spChg>
      </pc:sldChg>
      <pc:sldChg chg="addSp delSp modSp mod modClrScheme chgLayout">
        <pc:chgData name="Rosario Arreola Pro" userId="586980356089c413" providerId="LiveId" clId="{36EA021D-0BD4-468B-AF4E-517CCA6360BF}" dt="2025-05-14T02:36:43.554" v="459" actId="478"/>
        <pc:sldMkLst>
          <pc:docMk/>
          <pc:sldMk cId="1060280944" sldId="336"/>
        </pc:sldMkLst>
        <pc:spChg chg="mod ord">
          <ac:chgData name="Rosario Arreola Pro" userId="586980356089c413" providerId="LiveId" clId="{36EA021D-0BD4-468B-AF4E-517CCA6360BF}" dt="2025-05-14T02:36:32.525" v="456" actId="1076"/>
          <ac:spMkLst>
            <pc:docMk/>
            <pc:sldMk cId="1060280944" sldId="336"/>
            <ac:spMk id="2" creationId="{BEB3CA1B-995A-3279-4A87-B0096DC9E0BC}"/>
          </ac:spMkLst>
        </pc:spChg>
        <pc:spChg chg="mod ord">
          <ac:chgData name="Rosario Arreola Pro" userId="586980356089c413" providerId="LiveId" clId="{36EA021D-0BD4-468B-AF4E-517CCA6360BF}" dt="2025-05-14T02:36:40.746" v="458" actId="207"/>
          <ac:spMkLst>
            <pc:docMk/>
            <pc:sldMk cId="1060280944" sldId="336"/>
            <ac:spMk id="3" creationId="{6BCD24E2-C2D7-2E06-4594-640B660C9F95}"/>
          </ac:spMkLst>
        </pc:spChg>
        <pc:spChg chg="mod ord">
          <ac:chgData name="Rosario Arreola Pro" userId="586980356089c413" providerId="LiveId" clId="{36EA021D-0BD4-468B-AF4E-517CCA6360BF}" dt="2025-05-14T02:36:28.274" v="455" actId="700"/>
          <ac:spMkLst>
            <pc:docMk/>
            <pc:sldMk cId="1060280944" sldId="336"/>
            <ac:spMk id="4" creationId="{7FD2907B-ABEE-421E-92D5-4468368851CC}"/>
          </ac:spMkLst>
        </pc:spChg>
        <pc:spChg chg="add del mod ord">
          <ac:chgData name="Rosario Arreola Pro" userId="586980356089c413" providerId="LiveId" clId="{36EA021D-0BD4-468B-AF4E-517CCA6360BF}" dt="2025-05-14T02:36:43.554" v="459" actId="478"/>
          <ac:spMkLst>
            <pc:docMk/>
            <pc:sldMk cId="1060280944" sldId="336"/>
            <ac:spMk id="5" creationId="{E6C04DCD-345D-C01A-3E68-24D7F63751D0}"/>
          </ac:spMkLst>
        </pc:spChg>
        <pc:spChg chg="add del mod ord">
          <ac:chgData name="Rosario Arreola Pro" userId="586980356089c413" providerId="LiveId" clId="{36EA021D-0BD4-468B-AF4E-517CCA6360BF}" dt="2025-05-14T02:36:28.274" v="455" actId="700"/>
          <ac:spMkLst>
            <pc:docMk/>
            <pc:sldMk cId="1060280944" sldId="336"/>
            <ac:spMk id="6" creationId="{8CE28279-4801-FCCE-3B28-67CA12077659}"/>
          </ac:spMkLst>
        </pc:spChg>
        <pc:spChg chg="add del mod ord">
          <ac:chgData name="Rosario Arreola Pro" userId="586980356089c413" providerId="LiveId" clId="{36EA021D-0BD4-468B-AF4E-517CCA6360BF}" dt="2025-05-14T02:36:28.274" v="455" actId="700"/>
          <ac:spMkLst>
            <pc:docMk/>
            <pc:sldMk cId="1060280944" sldId="336"/>
            <ac:spMk id="7" creationId="{378DBCE5-793C-C180-A0AA-B183750FCEDE}"/>
          </ac:spMkLst>
        </pc:spChg>
      </pc:sldChg>
      <pc:sldChg chg="modSp mod">
        <pc:chgData name="Rosario Arreola Pro" userId="586980356089c413" providerId="LiveId" clId="{36EA021D-0BD4-468B-AF4E-517CCA6360BF}" dt="2025-05-14T02:36:03.847" v="435" actId="1076"/>
        <pc:sldMkLst>
          <pc:docMk/>
          <pc:sldMk cId="2282763537" sldId="337"/>
        </pc:sldMkLst>
        <pc:spChg chg="mod">
          <ac:chgData name="Rosario Arreola Pro" userId="586980356089c413" providerId="LiveId" clId="{36EA021D-0BD4-468B-AF4E-517CCA6360BF}" dt="2025-05-14T02:36:03.847" v="435" actId="1076"/>
          <ac:spMkLst>
            <pc:docMk/>
            <pc:sldMk cId="2282763537" sldId="337"/>
            <ac:spMk id="2" creationId="{5D496C82-E0AA-AFC3-1557-6A76377C1BC1}"/>
          </ac:spMkLst>
        </pc:spChg>
      </pc:sldChg>
      <pc:sldChg chg="addSp delSp modSp mod modClrScheme chgLayout">
        <pc:chgData name="Rosario Arreola Pro" userId="586980356089c413" providerId="LiveId" clId="{36EA021D-0BD4-468B-AF4E-517CCA6360BF}" dt="2025-05-14T02:37:05.898" v="465" actId="27636"/>
        <pc:sldMkLst>
          <pc:docMk/>
          <pc:sldMk cId="2658503486" sldId="338"/>
        </pc:sldMkLst>
        <pc:spChg chg="mod ord">
          <ac:chgData name="Rosario Arreola Pro" userId="586980356089c413" providerId="LiveId" clId="{36EA021D-0BD4-468B-AF4E-517CCA6360BF}" dt="2025-05-14T02:37:05.836" v="464" actId="700"/>
          <ac:spMkLst>
            <pc:docMk/>
            <pc:sldMk cId="2658503486" sldId="338"/>
            <ac:spMk id="2" creationId="{99951CAC-4AD9-2523-36BC-DFAD3557B950}"/>
          </ac:spMkLst>
        </pc:spChg>
        <pc:spChg chg="add del mod ord">
          <ac:chgData name="Rosario Arreola Pro" userId="586980356089c413" providerId="LiveId" clId="{36EA021D-0BD4-468B-AF4E-517CCA6360BF}" dt="2025-05-14T02:37:02.441" v="461" actId="700"/>
          <ac:spMkLst>
            <pc:docMk/>
            <pc:sldMk cId="2658503486" sldId="338"/>
            <ac:spMk id="3" creationId="{4BE8D963-453F-4F8D-5494-A431DAFEC954}"/>
          </ac:spMkLst>
        </pc:spChg>
        <pc:spChg chg="add del mod ord">
          <ac:chgData name="Rosario Arreola Pro" userId="586980356089c413" providerId="LiveId" clId="{36EA021D-0BD4-468B-AF4E-517CCA6360BF}" dt="2025-05-14T02:37:05.836" v="464" actId="700"/>
          <ac:spMkLst>
            <pc:docMk/>
            <pc:sldMk cId="2658503486" sldId="338"/>
            <ac:spMk id="4" creationId="{BE2F7388-427E-7DB2-7709-F1DC23882DE8}"/>
          </ac:spMkLst>
        </pc:spChg>
        <pc:spChg chg="add del mod ord">
          <ac:chgData name="Rosario Arreola Pro" userId="586980356089c413" providerId="LiveId" clId="{36EA021D-0BD4-468B-AF4E-517CCA6360BF}" dt="2025-05-14T02:37:05.836" v="464" actId="700"/>
          <ac:spMkLst>
            <pc:docMk/>
            <pc:sldMk cId="2658503486" sldId="338"/>
            <ac:spMk id="5" creationId="{3133155C-DD64-758B-AA47-172A1B616A40}"/>
          </ac:spMkLst>
        </pc:spChg>
        <pc:spChg chg="add del mod ord">
          <ac:chgData name="Rosario Arreola Pro" userId="586980356089c413" providerId="LiveId" clId="{36EA021D-0BD4-468B-AF4E-517CCA6360BF}" dt="2025-05-14T02:37:05.836" v="464" actId="700"/>
          <ac:spMkLst>
            <pc:docMk/>
            <pc:sldMk cId="2658503486" sldId="338"/>
            <ac:spMk id="6" creationId="{DB6EFADC-FC84-34C9-529E-40A81C57EC68}"/>
          </ac:spMkLst>
        </pc:spChg>
        <pc:spChg chg="mod ord">
          <ac:chgData name="Rosario Arreola Pro" userId="586980356089c413" providerId="LiveId" clId="{36EA021D-0BD4-468B-AF4E-517CCA6360BF}" dt="2025-05-14T02:37:05.898" v="465" actId="27636"/>
          <ac:spMkLst>
            <pc:docMk/>
            <pc:sldMk cId="2658503486" sldId="338"/>
            <ac:spMk id="35" creationId="{2F0BB61D-FD62-F33F-BB0C-3B95B8578E90}"/>
          </ac:spMkLst>
        </pc:spChg>
        <pc:spChg chg="mod ord">
          <ac:chgData name="Rosario Arreola Pro" userId="586980356089c413" providerId="LiveId" clId="{36EA021D-0BD4-468B-AF4E-517CCA6360BF}" dt="2025-05-14T02:37:05.836" v="464" actId="700"/>
          <ac:spMkLst>
            <pc:docMk/>
            <pc:sldMk cId="2658503486" sldId="338"/>
            <ac:spMk id="36" creationId="{5C583F91-3B85-BD2D-CB8A-20796ADE2515}"/>
          </ac:spMkLst>
        </pc:spChg>
      </pc:sldChg>
      <pc:sldChg chg="modSp">
        <pc:chgData name="Rosario Arreola Pro" userId="586980356089c413" providerId="LiveId" clId="{36EA021D-0BD4-468B-AF4E-517CCA6360BF}" dt="2025-05-14T02:37:44.520" v="551" actId="20577"/>
        <pc:sldMkLst>
          <pc:docMk/>
          <pc:sldMk cId="3311943252" sldId="339"/>
        </pc:sldMkLst>
        <pc:graphicFrameChg chg="mod">
          <ac:chgData name="Rosario Arreola Pro" userId="586980356089c413" providerId="LiveId" clId="{36EA021D-0BD4-468B-AF4E-517CCA6360BF}" dt="2025-05-14T02:37:44.520" v="551" actId="20577"/>
          <ac:graphicFrameMkLst>
            <pc:docMk/>
            <pc:sldMk cId="3311943252" sldId="339"/>
            <ac:graphicFrameMk id="6" creationId="{5A1D4ABF-8469-F2EF-B879-2A3ABEA964D0}"/>
          </ac:graphicFrameMkLst>
        </pc:graphicFrameChg>
      </pc:sldChg>
      <pc:sldChg chg="modSp mod">
        <pc:chgData name="Rosario Arreola Pro" userId="586980356089c413" providerId="LiveId" clId="{36EA021D-0BD4-468B-AF4E-517CCA6360BF}" dt="2025-05-14T02:38:17.403" v="553" actId="14100"/>
        <pc:sldMkLst>
          <pc:docMk/>
          <pc:sldMk cId="2234956901" sldId="340"/>
        </pc:sldMkLst>
        <pc:spChg chg="mod">
          <ac:chgData name="Rosario Arreola Pro" userId="586980356089c413" providerId="LiveId" clId="{36EA021D-0BD4-468B-AF4E-517CCA6360BF}" dt="2025-05-14T02:38:17.403" v="553" actId="14100"/>
          <ac:spMkLst>
            <pc:docMk/>
            <pc:sldMk cId="2234956901" sldId="340"/>
            <ac:spMk id="3" creationId="{62D8C902-EA7E-97D9-34B4-8BB27FA927C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reepngimg.com/png/62342-vector-clock-icons-calendars-computer-time-date" TargetMode="External"/><Relationship Id="rId1" Type="http://schemas.openxmlformats.org/officeDocument/2006/relationships/image" Target="../media/image5.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reepngimg.com/png/62342-vector-clock-icons-calendars-computer-time-date" TargetMode="External"/><Relationship Id="rId1" Type="http://schemas.openxmlformats.org/officeDocument/2006/relationships/image" Target="../media/image5.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42D96-1BD0-4889-A1A7-E6F47A4655D9}"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7EAEC676-546C-490F-BEAC-B3FA1F17F747}">
      <dgm:prSet/>
      <dgm:spPr/>
      <dgm:t>
        <a:bodyPr/>
        <a:lstStyle/>
        <a:p>
          <a:pPr>
            <a:lnSpc>
              <a:spcPct val="100000"/>
            </a:lnSpc>
          </a:pPr>
          <a:r>
            <a:rPr lang="en-US" dirty="0"/>
            <a:t>2,000 hours paid or volunteer previous three years</a:t>
          </a:r>
        </a:p>
      </dgm:t>
    </dgm:pt>
    <dgm:pt modelId="{AA3AD978-63BE-49E8-AD9E-941E7A7BEC71}" type="parTrans" cxnId="{DDDB42E5-6DA4-49F7-842E-B95F8F79BF2E}">
      <dgm:prSet/>
      <dgm:spPr/>
      <dgm:t>
        <a:bodyPr/>
        <a:lstStyle/>
        <a:p>
          <a:endParaRPr lang="en-US"/>
        </a:p>
      </dgm:t>
    </dgm:pt>
    <dgm:pt modelId="{8ED7DA6A-B4F8-4D2E-A0DD-D69D8CE15E4B}" type="sibTrans" cxnId="{DDDB42E5-6DA4-49F7-842E-B95F8F79BF2E}">
      <dgm:prSet/>
      <dgm:spPr/>
      <dgm:t>
        <a:bodyPr/>
        <a:lstStyle/>
        <a:p>
          <a:endParaRPr lang="en-US"/>
        </a:p>
      </dgm:t>
    </dgm:pt>
    <dgm:pt modelId="{6404572A-07D6-4648-B225-E25A1C7C3392}">
      <dgm:prSet/>
      <dgm:spPr/>
      <dgm:t>
        <a:bodyPr/>
        <a:lstStyle/>
        <a:p>
          <a:pPr>
            <a:lnSpc>
              <a:spcPct val="100000"/>
            </a:lnSpc>
          </a:pPr>
          <a:r>
            <a:rPr lang="en-US"/>
            <a:t>Demonstrated skills and practical training</a:t>
          </a:r>
        </a:p>
      </dgm:t>
    </dgm:pt>
    <dgm:pt modelId="{2E4A89E0-732F-4070-B52A-9252CE255583}" type="parTrans" cxnId="{202ACB9F-3B4A-4E35-8C53-FC27C0B551FD}">
      <dgm:prSet/>
      <dgm:spPr/>
      <dgm:t>
        <a:bodyPr/>
        <a:lstStyle/>
        <a:p>
          <a:endParaRPr lang="en-US"/>
        </a:p>
      </dgm:t>
    </dgm:pt>
    <dgm:pt modelId="{4ACF6558-25AD-4DBD-9976-55717921BEA7}" type="sibTrans" cxnId="{202ACB9F-3B4A-4E35-8C53-FC27C0B551FD}">
      <dgm:prSet/>
      <dgm:spPr/>
      <dgm:t>
        <a:bodyPr/>
        <a:lstStyle/>
        <a:p>
          <a:endParaRPr lang="en-US"/>
        </a:p>
      </dgm:t>
    </dgm:pt>
    <dgm:pt modelId="{40ACFBE2-255A-4919-B135-3037DEFD003B}">
      <dgm:prSet/>
      <dgm:spPr/>
      <dgm:t>
        <a:bodyPr/>
        <a:lstStyle/>
        <a:p>
          <a:pPr>
            <a:lnSpc>
              <a:spcPct val="100000"/>
            </a:lnSpc>
          </a:pPr>
          <a:r>
            <a:rPr lang="en-US"/>
            <a:t>Must earn certificate within 18 months </a:t>
          </a:r>
        </a:p>
      </dgm:t>
    </dgm:pt>
    <dgm:pt modelId="{34122E00-429C-4528-B12A-EF0D8E495C7F}" type="parTrans" cxnId="{623A4EA3-34AF-430D-85EF-EEB705F8F962}">
      <dgm:prSet/>
      <dgm:spPr/>
      <dgm:t>
        <a:bodyPr/>
        <a:lstStyle/>
        <a:p>
          <a:endParaRPr lang="en-US"/>
        </a:p>
      </dgm:t>
    </dgm:pt>
    <dgm:pt modelId="{3C811653-97D4-4E18-B895-DBA8E3127A7B}" type="sibTrans" cxnId="{623A4EA3-34AF-430D-85EF-EEB705F8F962}">
      <dgm:prSet/>
      <dgm:spPr/>
      <dgm:t>
        <a:bodyPr/>
        <a:lstStyle/>
        <a:p>
          <a:endParaRPr lang="en-US"/>
        </a:p>
      </dgm:t>
    </dgm:pt>
    <dgm:pt modelId="{7819BA4E-DA3B-4DC0-8F9A-57EF89AA00E3}" type="pres">
      <dgm:prSet presAssocID="{2F642D96-1BD0-4889-A1A7-E6F47A4655D9}" presName="root" presStyleCnt="0">
        <dgm:presLayoutVars>
          <dgm:dir/>
          <dgm:resizeHandles val="exact"/>
        </dgm:presLayoutVars>
      </dgm:prSet>
      <dgm:spPr/>
    </dgm:pt>
    <dgm:pt modelId="{D9768EBF-9BD4-48CC-9611-9AF7C5544F70}" type="pres">
      <dgm:prSet presAssocID="{7EAEC676-546C-490F-BEAC-B3FA1F17F747}" presName="compNode" presStyleCnt="0"/>
      <dgm:spPr/>
    </dgm:pt>
    <dgm:pt modelId="{206DB784-57FA-446C-A703-C5436E234863}" type="pres">
      <dgm:prSet presAssocID="{7EAEC676-546C-490F-BEAC-B3FA1F17F747}" presName="bgRect" presStyleLbl="bgShp" presStyleIdx="0" presStyleCnt="3" custLinFactNeighborX="495" custLinFactNeighborY="15870"/>
      <dgm:spPr/>
    </dgm:pt>
    <dgm:pt modelId="{CD9839E8-BB36-4EF1-9716-A87756A08F57}" type="pres">
      <dgm:prSet presAssocID="{7EAEC676-546C-490F-BEAC-B3FA1F17F747}" presName="iconRect" presStyleLbl="nod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762701A4-5FE5-4523-B069-B5C69E397F1A}" type="pres">
      <dgm:prSet presAssocID="{7EAEC676-546C-490F-BEAC-B3FA1F17F747}" presName="spaceRect" presStyleCnt="0"/>
      <dgm:spPr/>
    </dgm:pt>
    <dgm:pt modelId="{18B7BF6B-4378-4277-A03B-06A0036FE8B3}" type="pres">
      <dgm:prSet presAssocID="{7EAEC676-546C-490F-BEAC-B3FA1F17F747}" presName="parTx" presStyleLbl="revTx" presStyleIdx="0" presStyleCnt="3">
        <dgm:presLayoutVars>
          <dgm:chMax val="0"/>
          <dgm:chPref val="0"/>
        </dgm:presLayoutVars>
      </dgm:prSet>
      <dgm:spPr/>
    </dgm:pt>
    <dgm:pt modelId="{1A3E9349-CBB5-4339-87AB-71C94FA37AA5}" type="pres">
      <dgm:prSet presAssocID="{8ED7DA6A-B4F8-4D2E-A0DD-D69D8CE15E4B}" presName="sibTrans" presStyleCnt="0"/>
      <dgm:spPr/>
    </dgm:pt>
    <dgm:pt modelId="{F73935F9-BD28-4F53-9C2B-D8010766A02A}" type="pres">
      <dgm:prSet presAssocID="{6404572A-07D6-4648-B225-E25A1C7C3392}" presName="compNode" presStyleCnt="0"/>
      <dgm:spPr/>
    </dgm:pt>
    <dgm:pt modelId="{D15E09E3-D04E-4256-8BF5-A9426FFBE2AD}" type="pres">
      <dgm:prSet presAssocID="{6404572A-07D6-4648-B225-E25A1C7C3392}" presName="bgRect" presStyleLbl="bgShp" presStyleIdx="1" presStyleCnt="3"/>
      <dgm:spPr/>
    </dgm:pt>
    <dgm:pt modelId="{2C45559A-8A7E-4AB6-9BE1-CCE58B88DCD9}" type="pres">
      <dgm:prSet presAssocID="{6404572A-07D6-4648-B225-E25A1C7C33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5554899A-2E37-4048-9A96-3338AAC44061}" type="pres">
      <dgm:prSet presAssocID="{6404572A-07D6-4648-B225-E25A1C7C3392}" presName="spaceRect" presStyleCnt="0"/>
      <dgm:spPr/>
    </dgm:pt>
    <dgm:pt modelId="{7BDF099D-69E8-4437-9DD1-4C618046427A}" type="pres">
      <dgm:prSet presAssocID="{6404572A-07D6-4648-B225-E25A1C7C3392}" presName="parTx" presStyleLbl="revTx" presStyleIdx="1" presStyleCnt="3">
        <dgm:presLayoutVars>
          <dgm:chMax val="0"/>
          <dgm:chPref val="0"/>
        </dgm:presLayoutVars>
      </dgm:prSet>
      <dgm:spPr/>
    </dgm:pt>
    <dgm:pt modelId="{4CFE5807-D863-4570-8E74-A9C647A93A0D}" type="pres">
      <dgm:prSet presAssocID="{4ACF6558-25AD-4DBD-9976-55717921BEA7}" presName="sibTrans" presStyleCnt="0"/>
      <dgm:spPr/>
    </dgm:pt>
    <dgm:pt modelId="{776F24B5-8876-4896-A91D-9172A5C00DEC}" type="pres">
      <dgm:prSet presAssocID="{40ACFBE2-255A-4919-B135-3037DEFD003B}" presName="compNode" presStyleCnt="0"/>
      <dgm:spPr/>
    </dgm:pt>
    <dgm:pt modelId="{DECF1340-F029-4B61-8F3C-4789A22B73AD}" type="pres">
      <dgm:prSet presAssocID="{40ACFBE2-255A-4919-B135-3037DEFD003B}" presName="bgRect" presStyleLbl="bgShp" presStyleIdx="2" presStyleCnt="3"/>
      <dgm:spPr/>
    </dgm:pt>
    <dgm:pt modelId="{79F89652-5BDF-4A9A-9D74-03DCEC7A5ABF}" type="pres">
      <dgm:prSet presAssocID="{40ACFBE2-255A-4919-B135-3037DEFD00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a:ext>
      </dgm:extLst>
    </dgm:pt>
    <dgm:pt modelId="{E0E24640-F6F0-4CBF-8EE5-402AA2AC86FC}" type="pres">
      <dgm:prSet presAssocID="{40ACFBE2-255A-4919-B135-3037DEFD003B}" presName="spaceRect" presStyleCnt="0"/>
      <dgm:spPr/>
    </dgm:pt>
    <dgm:pt modelId="{8FC92A66-A519-4E60-8D9D-28614B030672}" type="pres">
      <dgm:prSet presAssocID="{40ACFBE2-255A-4919-B135-3037DEFD003B}" presName="parTx" presStyleLbl="revTx" presStyleIdx="2" presStyleCnt="3">
        <dgm:presLayoutVars>
          <dgm:chMax val="0"/>
          <dgm:chPref val="0"/>
        </dgm:presLayoutVars>
      </dgm:prSet>
      <dgm:spPr/>
    </dgm:pt>
  </dgm:ptLst>
  <dgm:cxnLst>
    <dgm:cxn modelId="{BAF85907-9215-4363-B731-E052033E40AE}" type="presOf" srcId="{6404572A-07D6-4648-B225-E25A1C7C3392}" destId="{7BDF099D-69E8-4437-9DD1-4C618046427A}" srcOrd="0" destOrd="0" presId="urn:microsoft.com/office/officeart/2018/2/layout/IconVerticalSolidList"/>
    <dgm:cxn modelId="{36272C54-25E3-4F77-B7EB-6B7409A9DFDB}" type="presOf" srcId="{40ACFBE2-255A-4919-B135-3037DEFD003B}" destId="{8FC92A66-A519-4E60-8D9D-28614B030672}" srcOrd="0" destOrd="0" presId="urn:microsoft.com/office/officeart/2018/2/layout/IconVerticalSolidList"/>
    <dgm:cxn modelId="{4C4C7183-B0F9-428E-A282-4A4F8BC9E09C}" type="presOf" srcId="{2F642D96-1BD0-4889-A1A7-E6F47A4655D9}" destId="{7819BA4E-DA3B-4DC0-8F9A-57EF89AA00E3}" srcOrd="0" destOrd="0" presId="urn:microsoft.com/office/officeart/2018/2/layout/IconVerticalSolidList"/>
    <dgm:cxn modelId="{202ACB9F-3B4A-4E35-8C53-FC27C0B551FD}" srcId="{2F642D96-1BD0-4889-A1A7-E6F47A4655D9}" destId="{6404572A-07D6-4648-B225-E25A1C7C3392}" srcOrd="1" destOrd="0" parTransId="{2E4A89E0-732F-4070-B52A-9252CE255583}" sibTransId="{4ACF6558-25AD-4DBD-9976-55717921BEA7}"/>
    <dgm:cxn modelId="{623A4EA3-34AF-430D-85EF-EEB705F8F962}" srcId="{2F642D96-1BD0-4889-A1A7-E6F47A4655D9}" destId="{40ACFBE2-255A-4919-B135-3037DEFD003B}" srcOrd="2" destOrd="0" parTransId="{34122E00-429C-4528-B12A-EF0D8E495C7F}" sibTransId="{3C811653-97D4-4E18-B895-DBA8E3127A7B}"/>
    <dgm:cxn modelId="{DDDB42E5-6DA4-49F7-842E-B95F8F79BF2E}" srcId="{2F642D96-1BD0-4889-A1A7-E6F47A4655D9}" destId="{7EAEC676-546C-490F-BEAC-B3FA1F17F747}" srcOrd="0" destOrd="0" parTransId="{AA3AD978-63BE-49E8-AD9E-941E7A7BEC71}" sibTransId="{8ED7DA6A-B4F8-4D2E-A0DD-D69D8CE15E4B}"/>
    <dgm:cxn modelId="{D96112E8-3C32-445C-ADC6-DA8117BA743A}" type="presOf" srcId="{7EAEC676-546C-490F-BEAC-B3FA1F17F747}" destId="{18B7BF6B-4378-4277-A03B-06A0036FE8B3}" srcOrd="0" destOrd="0" presId="urn:microsoft.com/office/officeart/2018/2/layout/IconVerticalSolidList"/>
    <dgm:cxn modelId="{0C84262D-6CC8-41D9-BF6A-021823FA8542}" type="presParOf" srcId="{7819BA4E-DA3B-4DC0-8F9A-57EF89AA00E3}" destId="{D9768EBF-9BD4-48CC-9611-9AF7C5544F70}" srcOrd="0" destOrd="0" presId="urn:microsoft.com/office/officeart/2018/2/layout/IconVerticalSolidList"/>
    <dgm:cxn modelId="{D2D47437-3441-49D8-9FD1-5E091074FE23}" type="presParOf" srcId="{D9768EBF-9BD4-48CC-9611-9AF7C5544F70}" destId="{206DB784-57FA-446C-A703-C5436E234863}" srcOrd="0" destOrd="0" presId="urn:microsoft.com/office/officeart/2018/2/layout/IconVerticalSolidList"/>
    <dgm:cxn modelId="{9445EBCC-B9FD-49DF-9A1E-4FC4A21AB42E}" type="presParOf" srcId="{D9768EBF-9BD4-48CC-9611-9AF7C5544F70}" destId="{CD9839E8-BB36-4EF1-9716-A87756A08F57}" srcOrd="1" destOrd="0" presId="urn:microsoft.com/office/officeart/2018/2/layout/IconVerticalSolidList"/>
    <dgm:cxn modelId="{66BA31F6-24B1-4B7C-A6D5-51B9E4FD6187}" type="presParOf" srcId="{D9768EBF-9BD4-48CC-9611-9AF7C5544F70}" destId="{762701A4-5FE5-4523-B069-B5C69E397F1A}" srcOrd="2" destOrd="0" presId="urn:microsoft.com/office/officeart/2018/2/layout/IconVerticalSolidList"/>
    <dgm:cxn modelId="{F6BC43AC-0FE7-4675-AA06-7D43980422F5}" type="presParOf" srcId="{D9768EBF-9BD4-48CC-9611-9AF7C5544F70}" destId="{18B7BF6B-4378-4277-A03B-06A0036FE8B3}" srcOrd="3" destOrd="0" presId="urn:microsoft.com/office/officeart/2018/2/layout/IconVerticalSolidList"/>
    <dgm:cxn modelId="{3CB96E25-EDC1-40EB-A8EB-F9C3F01026F4}" type="presParOf" srcId="{7819BA4E-DA3B-4DC0-8F9A-57EF89AA00E3}" destId="{1A3E9349-CBB5-4339-87AB-71C94FA37AA5}" srcOrd="1" destOrd="0" presId="urn:microsoft.com/office/officeart/2018/2/layout/IconVerticalSolidList"/>
    <dgm:cxn modelId="{FBD0F545-BECC-4435-A798-B47F51D2BB43}" type="presParOf" srcId="{7819BA4E-DA3B-4DC0-8F9A-57EF89AA00E3}" destId="{F73935F9-BD28-4F53-9C2B-D8010766A02A}" srcOrd="2" destOrd="0" presId="urn:microsoft.com/office/officeart/2018/2/layout/IconVerticalSolidList"/>
    <dgm:cxn modelId="{E0B55676-965F-499E-8CB2-6003C762F915}" type="presParOf" srcId="{F73935F9-BD28-4F53-9C2B-D8010766A02A}" destId="{D15E09E3-D04E-4256-8BF5-A9426FFBE2AD}" srcOrd="0" destOrd="0" presId="urn:microsoft.com/office/officeart/2018/2/layout/IconVerticalSolidList"/>
    <dgm:cxn modelId="{B0B96158-2387-40AC-ABA6-379FEF49392C}" type="presParOf" srcId="{F73935F9-BD28-4F53-9C2B-D8010766A02A}" destId="{2C45559A-8A7E-4AB6-9BE1-CCE58B88DCD9}" srcOrd="1" destOrd="0" presId="urn:microsoft.com/office/officeart/2018/2/layout/IconVerticalSolidList"/>
    <dgm:cxn modelId="{69B0816C-176A-4128-BEAB-381E857B0B4A}" type="presParOf" srcId="{F73935F9-BD28-4F53-9C2B-D8010766A02A}" destId="{5554899A-2E37-4048-9A96-3338AAC44061}" srcOrd="2" destOrd="0" presId="urn:microsoft.com/office/officeart/2018/2/layout/IconVerticalSolidList"/>
    <dgm:cxn modelId="{FF199879-71E7-4EA6-8361-09371D15BBD1}" type="presParOf" srcId="{F73935F9-BD28-4F53-9C2B-D8010766A02A}" destId="{7BDF099D-69E8-4437-9DD1-4C618046427A}" srcOrd="3" destOrd="0" presId="urn:microsoft.com/office/officeart/2018/2/layout/IconVerticalSolidList"/>
    <dgm:cxn modelId="{5269EBE9-9B62-4239-97CC-9D43668F2464}" type="presParOf" srcId="{7819BA4E-DA3B-4DC0-8F9A-57EF89AA00E3}" destId="{4CFE5807-D863-4570-8E74-A9C647A93A0D}" srcOrd="3" destOrd="0" presId="urn:microsoft.com/office/officeart/2018/2/layout/IconVerticalSolidList"/>
    <dgm:cxn modelId="{5DA82951-6674-408D-B128-1BD491040087}" type="presParOf" srcId="{7819BA4E-DA3B-4DC0-8F9A-57EF89AA00E3}" destId="{776F24B5-8876-4896-A91D-9172A5C00DEC}" srcOrd="4" destOrd="0" presId="urn:microsoft.com/office/officeart/2018/2/layout/IconVerticalSolidList"/>
    <dgm:cxn modelId="{EE78C38C-CEF7-46A4-A37A-D47709C980BC}" type="presParOf" srcId="{776F24B5-8876-4896-A91D-9172A5C00DEC}" destId="{DECF1340-F029-4B61-8F3C-4789A22B73AD}" srcOrd="0" destOrd="0" presId="urn:microsoft.com/office/officeart/2018/2/layout/IconVerticalSolidList"/>
    <dgm:cxn modelId="{D4009D2E-C3DA-440F-A431-7EE6DB19A09A}" type="presParOf" srcId="{776F24B5-8876-4896-A91D-9172A5C00DEC}" destId="{79F89652-5BDF-4A9A-9D74-03DCEC7A5ABF}" srcOrd="1" destOrd="0" presId="urn:microsoft.com/office/officeart/2018/2/layout/IconVerticalSolidList"/>
    <dgm:cxn modelId="{C36F17EB-8786-469D-BC6B-551C5C810E54}" type="presParOf" srcId="{776F24B5-8876-4896-A91D-9172A5C00DEC}" destId="{E0E24640-F6F0-4CBF-8EE5-402AA2AC86FC}" srcOrd="2" destOrd="0" presId="urn:microsoft.com/office/officeart/2018/2/layout/IconVerticalSolidList"/>
    <dgm:cxn modelId="{624EA105-3A11-4D99-B66C-A1EE1015952C}" type="presParOf" srcId="{776F24B5-8876-4896-A91D-9172A5C00DEC}" destId="{8FC92A66-A519-4E60-8D9D-28614B0306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A17C3-696F-4C22-A6C1-6FBCA7862BC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AF1543-9D81-4BDE-81EA-AA8A27FE91A9}">
      <dgm:prSet/>
      <dgm:spPr/>
      <dgm:t>
        <a:bodyPr/>
        <a:lstStyle/>
        <a:p>
          <a:pPr>
            <a:defRPr cap="all"/>
          </a:pPr>
          <a:r>
            <a:rPr lang="en-US" dirty="0"/>
            <a:t>Six hours of additional training annually</a:t>
          </a:r>
        </a:p>
      </dgm:t>
    </dgm:pt>
    <dgm:pt modelId="{B439108C-592E-494E-8CF7-674BC9A5FCEC}" type="parTrans" cxnId="{CAFF408C-D8A4-4286-A900-28279AFBD2AB}">
      <dgm:prSet/>
      <dgm:spPr/>
      <dgm:t>
        <a:bodyPr/>
        <a:lstStyle/>
        <a:p>
          <a:endParaRPr lang="en-US"/>
        </a:p>
      </dgm:t>
    </dgm:pt>
    <dgm:pt modelId="{B899E611-2435-4AD8-8BBE-285DCCDAB5E7}" type="sibTrans" cxnId="{CAFF408C-D8A4-4286-A900-28279AFBD2AB}">
      <dgm:prSet/>
      <dgm:spPr/>
      <dgm:t>
        <a:bodyPr/>
        <a:lstStyle/>
        <a:p>
          <a:endParaRPr lang="en-US"/>
        </a:p>
      </dgm:t>
    </dgm:pt>
    <dgm:pt modelId="{EF13BF83-A111-46AD-906D-9BBEC15AE25E}">
      <dgm:prSet/>
      <dgm:spPr/>
      <dgm:t>
        <a:bodyPr/>
        <a:lstStyle/>
        <a:p>
          <a:pPr>
            <a:defRPr cap="all"/>
          </a:pPr>
          <a:r>
            <a:rPr lang="en-US"/>
            <a:t>Maintain evidence of the continuing education </a:t>
          </a:r>
        </a:p>
      </dgm:t>
    </dgm:pt>
    <dgm:pt modelId="{3FF6666B-2E09-4869-BC6E-283872551AB3}" type="parTrans" cxnId="{DA92C026-C54C-4B73-B7AC-AAA70300D5FA}">
      <dgm:prSet/>
      <dgm:spPr/>
      <dgm:t>
        <a:bodyPr/>
        <a:lstStyle/>
        <a:p>
          <a:endParaRPr lang="en-US"/>
        </a:p>
      </dgm:t>
    </dgm:pt>
    <dgm:pt modelId="{0E1F449A-4802-48CF-989D-301ECFE1DBA3}" type="sibTrans" cxnId="{DA92C026-C54C-4B73-B7AC-AAA70300D5FA}">
      <dgm:prSet/>
      <dgm:spPr/>
      <dgm:t>
        <a:bodyPr/>
        <a:lstStyle/>
        <a:p>
          <a:endParaRPr lang="en-US"/>
        </a:p>
      </dgm:t>
    </dgm:pt>
    <dgm:pt modelId="{2AEAE839-10A5-4A8F-BFC7-1AEA543B03FD}">
      <dgm:prSet/>
      <dgm:spPr/>
      <dgm:t>
        <a:bodyPr/>
        <a:lstStyle/>
        <a:p>
          <a:pPr>
            <a:defRPr cap="all"/>
          </a:pPr>
          <a:r>
            <a:rPr lang="en-US" dirty="0"/>
            <a:t>Additional training – supervising provider</a:t>
          </a:r>
        </a:p>
      </dgm:t>
    </dgm:pt>
    <dgm:pt modelId="{04C616F8-64C9-488C-A8E7-F5F10E6DC4FC}" type="parTrans" cxnId="{D1A3BFC2-64D1-477C-AC4D-C5DABD94473C}">
      <dgm:prSet/>
      <dgm:spPr/>
      <dgm:t>
        <a:bodyPr/>
        <a:lstStyle/>
        <a:p>
          <a:endParaRPr lang="en-US"/>
        </a:p>
      </dgm:t>
    </dgm:pt>
    <dgm:pt modelId="{436BC66C-927B-4E7B-9DE5-AAF165AE6789}" type="sibTrans" cxnId="{D1A3BFC2-64D1-477C-AC4D-C5DABD94473C}">
      <dgm:prSet/>
      <dgm:spPr/>
      <dgm:t>
        <a:bodyPr/>
        <a:lstStyle/>
        <a:p>
          <a:endParaRPr lang="en-US"/>
        </a:p>
      </dgm:t>
    </dgm:pt>
    <dgm:pt modelId="{39654943-C352-469A-B3BC-65BF4EDDF907}" type="pres">
      <dgm:prSet presAssocID="{45BA17C3-696F-4C22-A6C1-6FBCA7862BC0}" presName="root" presStyleCnt="0">
        <dgm:presLayoutVars>
          <dgm:dir/>
          <dgm:resizeHandles val="exact"/>
        </dgm:presLayoutVars>
      </dgm:prSet>
      <dgm:spPr/>
    </dgm:pt>
    <dgm:pt modelId="{DE03B600-032A-4CDD-BA28-9BD855652198}" type="pres">
      <dgm:prSet presAssocID="{22AF1543-9D81-4BDE-81EA-AA8A27FE91A9}" presName="compNode" presStyleCnt="0"/>
      <dgm:spPr/>
    </dgm:pt>
    <dgm:pt modelId="{227140BC-A7F3-4E99-A97F-26B166247A07}" type="pres">
      <dgm:prSet presAssocID="{22AF1543-9D81-4BDE-81EA-AA8A27FE91A9}" presName="iconBgRect" presStyleLbl="bgShp" presStyleIdx="0" presStyleCnt="3"/>
      <dgm:spPr/>
    </dgm:pt>
    <dgm:pt modelId="{D5D06B82-21FE-4216-A38E-BF01AE3F38F9}" type="pres">
      <dgm:prSet presAssocID="{22AF1543-9D81-4BDE-81EA-AA8A27FE91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F9F51CE3-91AA-42B3-ADB2-0FB3F16727F0}" type="pres">
      <dgm:prSet presAssocID="{22AF1543-9D81-4BDE-81EA-AA8A27FE91A9}" presName="spaceRect" presStyleCnt="0"/>
      <dgm:spPr/>
    </dgm:pt>
    <dgm:pt modelId="{3FDB88F5-7AD7-42CC-B5B3-EEA98B3DD94B}" type="pres">
      <dgm:prSet presAssocID="{22AF1543-9D81-4BDE-81EA-AA8A27FE91A9}" presName="textRect" presStyleLbl="revTx" presStyleIdx="0" presStyleCnt="3">
        <dgm:presLayoutVars>
          <dgm:chMax val="1"/>
          <dgm:chPref val="1"/>
        </dgm:presLayoutVars>
      </dgm:prSet>
      <dgm:spPr/>
    </dgm:pt>
    <dgm:pt modelId="{0CEE0ECF-AAA4-4A47-9022-0170EACAF2A5}" type="pres">
      <dgm:prSet presAssocID="{B899E611-2435-4AD8-8BBE-285DCCDAB5E7}" presName="sibTrans" presStyleCnt="0"/>
      <dgm:spPr/>
    </dgm:pt>
    <dgm:pt modelId="{C61570F2-BD99-4D27-B0A4-0E9426B19E57}" type="pres">
      <dgm:prSet presAssocID="{EF13BF83-A111-46AD-906D-9BBEC15AE25E}" presName="compNode" presStyleCnt="0"/>
      <dgm:spPr/>
    </dgm:pt>
    <dgm:pt modelId="{0976485E-B985-4C7E-B9F3-B7BAD91A477B}" type="pres">
      <dgm:prSet presAssocID="{EF13BF83-A111-46AD-906D-9BBEC15AE25E}" presName="iconBgRect" presStyleLbl="bgShp" presStyleIdx="1" presStyleCnt="3"/>
      <dgm:spPr/>
    </dgm:pt>
    <dgm:pt modelId="{0E177BCA-D5FD-4F9A-B8A8-7A6B9A9F9642}" type="pres">
      <dgm:prSet presAssocID="{EF13BF83-A111-46AD-906D-9BBEC15AE2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C8ED9A07-4944-43A6-A524-651380587A44}" type="pres">
      <dgm:prSet presAssocID="{EF13BF83-A111-46AD-906D-9BBEC15AE25E}" presName="spaceRect" presStyleCnt="0"/>
      <dgm:spPr/>
    </dgm:pt>
    <dgm:pt modelId="{F344E333-1880-4D11-935B-51B80072971F}" type="pres">
      <dgm:prSet presAssocID="{EF13BF83-A111-46AD-906D-9BBEC15AE25E}" presName="textRect" presStyleLbl="revTx" presStyleIdx="1" presStyleCnt="3">
        <dgm:presLayoutVars>
          <dgm:chMax val="1"/>
          <dgm:chPref val="1"/>
        </dgm:presLayoutVars>
      </dgm:prSet>
      <dgm:spPr/>
    </dgm:pt>
    <dgm:pt modelId="{8523A1B1-FEE8-46D1-8DEB-22C679C52E91}" type="pres">
      <dgm:prSet presAssocID="{0E1F449A-4802-48CF-989D-301ECFE1DBA3}" presName="sibTrans" presStyleCnt="0"/>
      <dgm:spPr/>
    </dgm:pt>
    <dgm:pt modelId="{37A44537-9852-45CA-B7AD-FDCE314A679C}" type="pres">
      <dgm:prSet presAssocID="{2AEAE839-10A5-4A8F-BFC7-1AEA543B03FD}" presName="compNode" presStyleCnt="0"/>
      <dgm:spPr/>
    </dgm:pt>
    <dgm:pt modelId="{E519F370-CECF-4524-AAE9-CD082DA996B7}" type="pres">
      <dgm:prSet presAssocID="{2AEAE839-10A5-4A8F-BFC7-1AEA543B03FD}" presName="iconBgRect" presStyleLbl="bgShp" presStyleIdx="2" presStyleCnt="3"/>
      <dgm:spPr/>
    </dgm:pt>
    <dgm:pt modelId="{9AE5BCAC-849B-45F2-84E5-4EF37867C3B5}" type="pres">
      <dgm:prSet presAssocID="{2AEAE839-10A5-4A8F-BFC7-1AEA543B03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059CAC56-BBB7-4B9D-9957-C3296580D672}" type="pres">
      <dgm:prSet presAssocID="{2AEAE839-10A5-4A8F-BFC7-1AEA543B03FD}" presName="spaceRect" presStyleCnt="0"/>
      <dgm:spPr/>
    </dgm:pt>
    <dgm:pt modelId="{4748DFBD-F526-4D8F-BE00-541E49BC3394}" type="pres">
      <dgm:prSet presAssocID="{2AEAE839-10A5-4A8F-BFC7-1AEA543B03FD}" presName="textRect" presStyleLbl="revTx" presStyleIdx="2" presStyleCnt="3">
        <dgm:presLayoutVars>
          <dgm:chMax val="1"/>
          <dgm:chPref val="1"/>
        </dgm:presLayoutVars>
      </dgm:prSet>
      <dgm:spPr/>
    </dgm:pt>
  </dgm:ptLst>
  <dgm:cxnLst>
    <dgm:cxn modelId="{2473161D-5F7A-4BB8-936B-EB6CEC55C1EA}" type="presOf" srcId="{EF13BF83-A111-46AD-906D-9BBEC15AE25E}" destId="{F344E333-1880-4D11-935B-51B80072971F}" srcOrd="0" destOrd="0" presId="urn:microsoft.com/office/officeart/2018/5/layout/IconCircleLabelList"/>
    <dgm:cxn modelId="{37B0F622-8ABB-4F62-BE5E-78A1BC5D1490}" type="presOf" srcId="{22AF1543-9D81-4BDE-81EA-AA8A27FE91A9}" destId="{3FDB88F5-7AD7-42CC-B5B3-EEA98B3DD94B}" srcOrd="0" destOrd="0" presId="urn:microsoft.com/office/officeart/2018/5/layout/IconCircleLabelList"/>
    <dgm:cxn modelId="{DA92C026-C54C-4B73-B7AC-AAA70300D5FA}" srcId="{45BA17C3-696F-4C22-A6C1-6FBCA7862BC0}" destId="{EF13BF83-A111-46AD-906D-9BBEC15AE25E}" srcOrd="1" destOrd="0" parTransId="{3FF6666B-2E09-4869-BC6E-283872551AB3}" sibTransId="{0E1F449A-4802-48CF-989D-301ECFE1DBA3}"/>
    <dgm:cxn modelId="{4624EA88-DAA1-4836-A59C-8DDC9575B735}" type="presOf" srcId="{2AEAE839-10A5-4A8F-BFC7-1AEA543B03FD}" destId="{4748DFBD-F526-4D8F-BE00-541E49BC3394}" srcOrd="0" destOrd="0" presId="urn:microsoft.com/office/officeart/2018/5/layout/IconCircleLabelList"/>
    <dgm:cxn modelId="{CAFF408C-D8A4-4286-A900-28279AFBD2AB}" srcId="{45BA17C3-696F-4C22-A6C1-6FBCA7862BC0}" destId="{22AF1543-9D81-4BDE-81EA-AA8A27FE91A9}" srcOrd="0" destOrd="0" parTransId="{B439108C-592E-494E-8CF7-674BC9A5FCEC}" sibTransId="{B899E611-2435-4AD8-8BBE-285DCCDAB5E7}"/>
    <dgm:cxn modelId="{121F6F8E-F15D-4F41-9EBB-8B70C82F2CE7}" type="presOf" srcId="{45BA17C3-696F-4C22-A6C1-6FBCA7862BC0}" destId="{39654943-C352-469A-B3BC-65BF4EDDF907}" srcOrd="0" destOrd="0" presId="urn:microsoft.com/office/officeart/2018/5/layout/IconCircleLabelList"/>
    <dgm:cxn modelId="{D1A3BFC2-64D1-477C-AC4D-C5DABD94473C}" srcId="{45BA17C3-696F-4C22-A6C1-6FBCA7862BC0}" destId="{2AEAE839-10A5-4A8F-BFC7-1AEA543B03FD}" srcOrd="2" destOrd="0" parTransId="{04C616F8-64C9-488C-A8E7-F5F10E6DC4FC}" sibTransId="{436BC66C-927B-4E7B-9DE5-AAF165AE6789}"/>
    <dgm:cxn modelId="{F27FC254-4E86-40E3-913B-11D880A66E3C}" type="presParOf" srcId="{39654943-C352-469A-B3BC-65BF4EDDF907}" destId="{DE03B600-032A-4CDD-BA28-9BD855652198}" srcOrd="0" destOrd="0" presId="urn:microsoft.com/office/officeart/2018/5/layout/IconCircleLabelList"/>
    <dgm:cxn modelId="{D025D830-864E-4A7A-AAE1-3E5A9839FC76}" type="presParOf" srcId="{DE03B600-032A-4CDD-BA28-9BD855652198}" destId="{227140BC-A7F3-4E99-A97F-26B166247A07}" srcOrd="0" destOrd="0" presId="urn:microsoft.com/office/officeart/2018/5/layout/IconCircleLabelList"/>
    <dgm:cxn modelId="{73692CA6-0FD0-4491-9A15-1ABBDC0C96A8}" type="presParOf" srcId="{DE03B600-032A-4CDD-BA28-9BD855652198}" destId="{D5D06B82-21FE-4216-A38E-BF01AE3F38F9}" srcOrd="1" destOrd="0" presId="urn:microsoft.com/office/officeart/2018/5/layout/IconCircleLabelList"/>
    <dgm:cxn modelId="{B359D799-F021-42B6-B284-17FB75DF7F45}" type="presParOf" srcId="{DE03B600-032A-4CDD-BA28-9BD855652198}" destId="{F9F51CE3-91AA-42B3-ADB2-0FB3F16727F0}" srcOrd="2" destOrd="0" presId="urn:microsoft.com/office/officeart/2018/5/layout/IconCircleLabelList"/>
    <dgm:cxn modelId="{6116A341-40ED-45C3-91B6-84C6590B3EC0}" type="presParOf" srcId="{DE03B600-032A-4CDD-BA28-9BD855652198}" destId="{3FDB88F5-7AD7-42CC-B5B3-EEA98B3DD94B}" srcOrd="3" destOrd="0" presId="urn:microsoft.com/office/officeart/2018/5/layout/IconCircleLabelList"/>
    <dgm:cxn modelId="{AE82B2A7-9EB3-4C04-9D96-BDF214DA1DBD}" type="presParOf" srcId="{39654943-C352-469A-B3BC-65BF4EDDF907}" destId="{0CEE0ECF-AAA4-4A47-9022-0170EACAF2A5}" srcOrd="1" destOrd="0" presId="urn:microsoft.com/office/officeart/2018/5/layout/IconCircleLabelList"/>
    <dgm:cxn modelId="{AE37DD5B-15C2-4F4E-B55F-6D0B52B42A2F}" type="presParOf" srcId="{39654943-C352-469A-B3BC-65BF4EDDF907}" destId="{C61570F2-BD99-4D27-B0A4-0E9426B19E57}" srcOrd="2" destOrd="0" presId="urn:microsoft.com/office/officeart/2018/5/layout/IconCircleLabelList"/>
    <dgm:cxn modelId="{1CD5D482-372B-41F7-9C91-061AE5E2D5A7}" type="presParOf" srcId="{C61570F2-BD99-4D27-B0A4-0E9426B19E57}" destId="{0976485E-B985-4C7E-B9F3-B7BAD91A477B}" srcOrd="0" destOrd="0" presId="urn:microsoft.com/office/officeart/2018/5/layout/IconCircleLabelList"/>
    <dgm:cxn modelId="{1E8E4929-254E-4BE1-A37A-0CF61406CBF7}" type="presParOf" srcId="{C61570F2-BD99-4D27-B0A4-0E9426B19E57}" destId="{0E177BCA-D5FD-4F9A-B8A8-7A6B9A9F9642}" srcOrd="1" destOrd="0" presId="urn:microsoft.com/office/officeart/2018/5/layout/IconCircleLabelList"/>
    <dgm:cxn modelId="{3B318B03-A4AC-45A3-88C8-CA1EAA669080}" type="presParOf" srcId="{C61570F2-BD99-4D27-B0A4-0E9426B19E57}" destId="{C8ED9A07-4944-43A6-A524-651380587A44}" srcOrd="2" destOrd="0" presId="urn:microsoft.com/office/officeart/2018/5/layout/IconCircleLabelList"/>
    <dgm:cxn modelId="{ACAA1760-D08B-4312-A351-A4540259DD7B}" type="presParOf" srcId="{C61570F2-BD99-4D27-B0A4-0E9426B19E57}" destId="{F344E333-1880-4D11-935B-51B80072971F}" srcOrd="3" destOrd="0" presId="urn:microsoft.com/office/officeart/2018/5/layout/IconCircleLabelList"/>
    <dgm:cxn modelId="{388C8998-DD5E-4391-A97B-CA18180AEFDE}" type="presParOf" srcId="{39654943-C352-469A-B3BC-65BF4EDDF907}" destId="{8523A1B1-FEE8-46D1-8DEB-22C679C52E91}" srcOrd="3" destOrd="0" presId="urn:microsoft.com/office/officeart/2018/5/layout/IconCircleLabelList"/>
    <dgm:cxn modelId="{99401E23-7DEA-4228-95C4-F1F1F29F41D1}" type="presParOf" srcId="{39654943-C352-469A-B3BC-65BF4EDDF907}" destId="{37A44537-9852-45CA-B7AD-FDCE314A679C}" srcOrd="4" destOrd="0" presId="urn:microsoft.com/office/officeart/2018/5/layout/IconCircleLabelList"/>
    <dgm:cxn modelId="{921A69DF-FDA7-4DF1-ADE0-4BE62FF8BFC7}" type="presParOf" srcId="{37A44537-9852-45CA-B7AD-FDCE314A679C}" destId="{E519F370-CECF-4524-AAE9-CD082DA996B7}" srcOrd="0" destOrd="0" presId="urn:microsoft.com/office/officeart/2018/5/layout/IconCircleLabelList"/>
    <dgm:cxn modelId="{86322353-19B6-448A-AF40-2B868CCDC57A}" type="presParOf" srcId="{37A44537-9852-45CA-B7AD-FDCE314A679C}" destId="{9AE5BCAC-849B-45F2-84E5-4EF37867C3B5}" srcOrd="1" destOrd="0" presId="urn:microsoft.com/office/officeart/2018/5/layout/IconCircleLabelList"/>
    <dgm:cxn modelId="{1D34DBE2-3D19-46C7-BE2B-3814B6D28F81}" type="presParOf" srcId="{37A44537-9852-45CA-B7AD-FDCE314A679C}" destId="{059CAC56-BBB7-4B9D-9957-C3296580D672}" srcOrd="2" destOrd="0" presId="urn:microsoft.com/office/officeart/2018/5/layout/IconCircleLabelList"/>
    <dgm:cxn modelId="{B2094518-3861-4A7B-9756-273A3F1D71C0}" type="presParOf" srcId="{37A44537-9852-45CA-B7AD-FDCE314A679C}" destId="{4748DFBD-F526-4D8F-BE00-541E49BC339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2F8B2-91E4-4C6E-80ED-86132177D4E6}"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A92CD46-05B2-431B-A9C1-AB2CA0AF5E69}">
      <dgm:prSet/>
      <dgm:spPr/>
      <dgm:t>
        <a:bodyPr/>
        <a:lstStyle/>
        <a:p>
          <a:r>
            <a:rPr lang="en-US"/>
            <a:t>Unmet health-related social needs</a:t>
          </a:r>
        </a:p>
      </dgm:t>
    </dgm:pt>
    <dgm:pt modelId="{7E7D8A6F-AADB-473D-AB0C-118D9E805BF6}" type="parTrans" cxnId="{D915F384-20E9-44A8-B5F6-5995280AE519}">
      <dgm:prSet/>
      <dgm:spPr/>
      <dgm:t>
        <a:bodyPr/>
        <a:lstStyle/>
        <a:p>
          <a:endParaRPr lang="en-US"/>
        </a:p>
      </dgm:t>
    </dgm:pt>
    <dgm:pt modelId="{05C3C5EB-5CCD-4D4A-8B97-2048AAE9B892}" type="sibTrans" cxnId="{D915F384-20E9-44A8-B5F6-5995280AE519}">
      <dgm:prSet/>
      <dgm:spPr/>
      <dgm:t>
        <a:bodyPr/>
        <a:lstStyle/>
        <a:p>
          <a:endParaRPr lang="en-US"/>
        </a:p>
      </dgm:t>
    </dgm:pt>
    <dgm:pt modelId="{A2ECF12E-D89A-41F5-A228-A32C9BD0EF2D}">
      <dgm:prSet/>
      <dgm:spPr/>
      <dgm:t>
        <a:bodyPr/>
        <a:lstStyle/>
        <a:p>
          <a:r>
            <a:rPr lang="en-US"/>
            <a:t>Emergency department visit-  previous six months</a:t>
          </a:r>
        </a:p>
      </dgm:t>
    </dgm:pt>
    <dgm:pt modelId="{3667A42B-0A83-4768-8071-21169B626400}" type="parTrans" cxnId="{5F2463BD-D58A-44B1-807B-215345B6BE9A}">
      <dgm:prSet/>
      <dgm:spPr/>
      <dgm:t>
        <a:bodyPr/>
        <a:lstStyle/>
        <a:p>
          <a:endParaRPr lang="en-US"/>
        </a:p>
      </dgm:t>
    </dgm:pt>
    <dgm:pt modelId="{AACD065A-12FB-4999-BB5F-5BDA39DEC70D}" type="sibTrans" cxnId="{5F2463BD-D58A-44B1-807B-215345B6BE9A}">
      <dgm:prSet/>
      <dgm:spPr/>
      <dgm:t>
        <a:bodyPr/>
        <a:lstStyle/>
        <a:p>
          <a:endParaRPr lang="en-US"/>
        </a:p>
      </dgm:t>
    </dgm:pt>
    <dgm:pt modelId="{0E5BAC3D-ADCA-4263-9776-27F83C6DBA8C}">
      <dgm:prSet/>
      <dgm:spPr/>
      <dgm:t>
        <a:bodyPr/>
        <a:lstStyle/>
        <a:p>
          <a:r>
            <a:rPr lang="en-US"/>
            <a:t>Inpatient stay- previous six months</a:t>
          </a:r>
        </a:p>
      </dgm:t>
    </dgm:pt>
    <dgm:pt modelId="{4E21E4D1-9030-45F8-96E8-13B25C6E3F32}" type="parTrans" cxnId="{F5B6E759-B2B1-4937-9FC8-BE5E0FB55CC7}">
      <dgm:prSet/>
      <dgm:spPr/>
      <dgm:t>
        <a:bodyPr/>
        <a:lstStyle/>
        <a:p>
          <a:endParaRPr lang="en-US"/>
        </a:p>
      </dgm:t>
    </dgm:pt>
    <dgm:pt modelId="{3B120EE0-2E21-4CCC-B505-5CB8CB30C7C0}" type="sibTrans" cxnId="{F5B6E759-B2B1-4937-9FC8-BE5E0FB55CC7}">
      <dgm:prSet/>
      <dgm:spPr/>
      <dgm:t>
        <a:bodyPr/>
        <a:lstStyle/>
        <a:p>
          <a:endParaRPr lang="en-US"/>
        </a:p>
      </dgm:t>
    </dgm:pt>
    <dgm:pt modelId="{2CBBE89E-E1CB-45D8-B0DB-3C23FD077386}">
      <dgm:prSet/>
      <dgm:spPr/>
      <dgm:t>
        <a:bodyPr/>
        <a:lstStyle/>
        <a:p>
          <a:r>
            <a:rPr lang="en-US"/>
            <a:t>Detox facility- previous year</a:t>
          </a:r>
        </a:p>
      </dgm:t>
    </dgm:pt>
    <dgm:pt modelId="{D3EB9BAA-2140-45FB-906B-66F22E7E0D4A}" type="parTrans" cxnId="{47211747-8833-42C9-AA11-7AEF5AE545F0}">
      <dgm:prSet/>
      <dgm:spPr/>
      <dgm:t>
        <a:bodyPr/>
        <a:lstStyle/>
        <a:p>
          <a:endParaRPr lang="en-US"/>
        </a:p>
      </dgm:t>
    </dgm:pt>
    <dgm:pt modelId="{462F4456-AE01-4EBF-9645-897282EE0AA5}" type="sibTrans" cxnId="{47211747-8833-42C9-AA11-7AEF5AE545F0}">
      <dgm:prSet/>
      <dgm:spPr/>
      <dgm:t>
        <a:bodyPr/>
        <a:lstStyle/>
        <a:p>
          <a:endParaRPr lang="en-US"/>
        </a:p>
      </dgm:t>
    </dgm:pt>
    <dgm:pt modelId="{B42241CD-8FEC-4CB2-A124-ACC14B5D65B1}" type="pres">
      <dgm:prSet presAssocID="{09C2F8B2-91E4-4C6E-80ED-86132177D4E6}" presName="vert0" presStyleCnt="0">
        <dgm:presLayoutVars>
          <dgm:dir/>
          <dgm:animOne val="branch"/>
          <dgm:animLvl val="lvl"/>
        </dgm:presLayoutVars>
      </dgm:prSet>
      <dgm:spPr/>
    </dgm:pt>
    <dgm:pt modelId="{F63B05C7-A028-49CE-A03C-200630D9DE63}" type="pres">
      <dgm:prSet presAssocID="{FA92CD46-05B2-431B-A9C1-AB2CA0AF5E69}" presName="thickLine" presStyleLbl="alignNode1" presStyleIdx="0" presStyleCnt="4"/>
      <dgm:spPr/>
    </dgm:pt>
    <dgm:pt modelId="{745174D7-2195-41B8-988C-F45107DDA47D}" type="pres">
      <dgm:prSet presAssocID="{FA92CD46-05B2-431B-A9C1-AB2CA0AF5E69}" presName="horz1" presStyleCnt="0"/>
      <dgm:spPr/>
    </dgm:pt>
    <dgm:pt modelId="{E3299C73-71D1-46CE-933D-50766FDC2147}" type="pres">
      <dgm:prSet presAssocID="{FA92CD46-05B2-431B-A9C1-AB2CA0AF5E69}" presName="tx1" presStyleLbl="revTx" presStyleIdx="0" presStyleCnt="4"/>
      <dgm:spPr/>
    </dgm:pt>
    <dgm:pt modelId="{B815CC18-3D14-4592-8747-874E9AA78F64}" type="pres">
      <dgm:prSet presAssocID="{FA92CD46-05B2-431B-A9C1-AB2CA0AF5E69}" presName="vert1" presStyleCnt="0"/>
      <dgm:spPr/>
    </dgm:pt>
    <dgm:pt modelId="{470A1315-B46B-4992-84E6-1F32398B228B}" type="pres">
      <dgm:prSet presAssocID="{A2ECF12E-D89A-41F5-A228-A32C9BD0EF2D}" presName="thickLine" presStyleLbl="alignNode1" presStyleIdx="1" presStyleCnt="4"/>
      <dgm:spPr/>
    </dgm:pt>
    <dgm:pt modelId="{4954346A-25F4-483B-AC34-80DB60B70723}" type="pres">
      <dgm:prSet presAssocID="{A2ECF12E-D89A-41F5-A228-A32C9BD0EF2D}" presName="horz1" presStyleCnt="0"/>
      <dgm:spPr/>
    </dgm:pt>
    <dgm:pt modelId="{EBA7C756-595F-4230-8B6B-E349D69FB2BE}" type="pres">
      <dgm:prSet presAssocID="{A2ECF12E-D89A-41F5-A228-A32C9BD0EF2D}" presName="tx1" presStyleLbl="revTx" presStyleIdx="1" presStyleCnt="4"/>
      <dgm:spPr/>
    </dgm:pt>
    <dgm:pt modelId="{E6C02863-BBDB-49A2-941E-CF82C57BB3E4}" type="pres">
      <dgm:prSet presAssocID="{A2ECF12E-D89A-41F5-A228-A32C9BD0EF2D}" presName="vert1" presStyleCnt="0"/>
      <dgm:spPr/>
    </dgm:pt>
    <dgm:pt modelId="{5787E8A2-53A7-4DE4-8264-7411DA2FD4B0}" type="pres">
      <dgm:prSet presAssocID="{0E5BAC3D-ADCA-4263-9776-27F83C6DBA8C}" presName="thickLine" presStyleLbl="alignNode1" presStyleIdx="2" presStyleCnt="4"/>
      <dgm:spPr/>
    </dgm:pt>
    <dgm:pt modelId="{37819146-A315-48E3-B178-34A55805DB45}" type="pres">
      <dgm:prSet presAssocID="{0E5BAC3D-ADCA-4263-9776-27F83C6DBA8C}" presName="horz1" presStyleCnt="0"/>
      <dgm:spPr/>
    </dgm:pt>
    <dgm:pt modelId="{BAE32E6C-A208-4975-8029-1FE7C95EFB2B}" type="pres">
      <dgm:prSet presAssocID="{0E5BAC3D-ADCA-4263-9776-27F83C6DBA8C}" presName="tx1" presStyleLbl="revTx" presStyleIdx="2" presStyleCnt="4"/>
      <dgm:spPr/>
    </dgm:pt>
    <dgm:pt modelId="{BFDD4D3C-C31B-4A30-977A-06FB801AEA93}" type="pres">
      <dgm:prSet presAssocID="{0E5BAC3D-ADCA-4263-9776-27F83C6DBA8C}" presName="vert1" presStyleCnt="0"/>
      <dgm:spPr/>
    </dgm:pt>
    <dgm:pt modelId="{67765A53-0E4F-46E3-BCAA-1A7E2252898A}" type="pres">
      <dgm:prSet presAssocID="{2CBBE89E-E1CB-45D8-B0DB-3C23FD077386}" presName="thickLine" presStyleLbl="alignNode1" presStyleIdx="3" presStyleCnt="4"/>
      <dgm:spPr/>
    </dgm:pt>
    <dgm:pt modelId="{0ADF8DB1-A9DD-40C4-84E8-B641FD803A3E}" type="pres">
      <dgm:prSet presAssocID="{2CBBE89E-E1CB-45D8-B0DB-3C23FD077386}" presName="horz1" presStyleCnt="0"/>
      <dgm:spPr/>
    </dgm:pt>
    <dgm:pt modelId="{0A79E5DF-E408-409E-BD41-EA89CBE0DC52}" type="pres">
      <dgm:prSet presAssocID="{2CBBE89E-E1CB-45D8-B0DB-3C23FD077386}" presName="tx1" presStyleLbl="revTx" presStyleIdx="3" presStyleCnt="4"/>
      <dgm:spPr/>
    </dgm:pt>
    <dgm:pt modelId="{5E8F400E-04AB-472E-9A25-C3CF1F834F3B}" type="pres">
      <dgm:prSet presAssocID="{2CBBE89E-E1CB-45D8-B0DB-3C23FD077386}" presName="vert1" presStyleCnt="0"/>
      <dgm:spPr/>
    </dgm:pt>
  </dgm:ptLst>
  <dgm:cxnLst>
    <dgm:cxn modelId="{EBCC8A16-8078-4DAD-8686-21089D56981E}" type="presOf" srcId="{A2ECF12E-D89A-41F5-A228-A32C9BD0EF2D}" destId="{EBA7C756-595F-4230-8B6B-E349D69FB2BE}" srcOrd="0" destOrd="0" presId="urn:microsoft.com/office/officeart/2008/layout/LinedList"/>
    <dgm:cxn modelId="{47211747-8833-42C9-AA11-7AEF5AE545F0}" srcId="{09C2F8B2-91E4-4C6E-80ED-86132177D4E6}" destId="{2CBBE89E-E1CB-45D8-B0DB-3C23FD077386}" srcOrd="3" destOrd="0" parTransId="{D3EB9BAA-2140-45FB-906B-66F22E7E0D4A}" sibTransId="{462F4456-AE01-4EBF-9645-897282EE0AA5}"/>
    <dgm:cxn modelId="{F5B6E759-B2B1-4937-9FC8-BE5E0FB55CC7}" srcId="{09C2F8B2-91E4-4C6E-80ED-86132177D4E6}" destId="{0E5BAC3D-ADCA-4263-9776-27F83C6DBA8C}" srcOrd="2" destOrd="0" parTransId="{4E21E4D1-9030-45F8-96E8-13B25C6E3F32}" sibTransId="{3B120EE0-2E21-4CCC-B505-5CB8CB30C7C0}"/>
    <dgm:cxn modelId="{4D8CF383-406D-498E-87AE-94AD4A79832E}" type="presOf" srcId="{2CBBE89E-E1CB-45D8-B0DB-3C23FD077386}" destId="{0A79E5DF-E408-409E-BD41-EA89CBE0DC52}" srcOrd="0" destOrd="0" presId="urn:microsoft.com/office/officeart/2008/layout/LinedList"/>
    <dgm:cxn modelId="{D915F384-20E9-44A8-B5F6-5995280AE519}" srcId="{09C2F8B2-91E4-4C6E-80ED-86132177D4E6}" destId="{FA92CD46-05B2-431B-A9C1-AB2CA0AF5E69}" srcOrd="0" destOrd="0" parTransId="{7E7D8A6F-AADB-473D-AB0C-118D9E805BF6}" sibTransId="{05C3C5EB-5CCD-4D4A-8B97-2048AAE9B892}"/>
    <dgm:cxn modelId="{DA49458F-2E39-496C-B222-12C545247A97}" type="presOf" srcId="{09C2F8B2-91E4-4C6E-80ED-86132177D4E6}" destId="{B42241CD-8FEC-4CB2-A124-ACC14B5D65B1}" srcOrd="0" destOrd="0" presId="urn:microsoft.com/office/officeart/2008/layout/LinedList"/>
    <dgm:cxn modelId="{DEAE40A9-13D2-40B2-A0C3-EC13A087318A}" type="presOf" srcId="{FA92CD46-05B2-431B-A9C1-AB2CA0AF5E69}" destId="{E3299C73-71D1-46CE-933D-50766FDC2147}" srcOrd="0" destOrd="0" presId="urn:microsoft.com/office/officeart/2008/layout/LinedList"/>
    <dgm:cxn modelId="{5F2463BD-D58A-44B1-807B-215345B6BE9A}" srcId="{09C2F8B2-91E4-4C6E-80ED-86132177D4E6}" destId="{A2ECF12E-D89A-41F5-A228-A32C9BD0EF2D}" srcOrd="1" destOrd="0" parTransId="{3667A42B-0A83-4768-8071-21169B626400}" sibTransId="{AACD065A-12FB-4999-BB5F-5BDA39DEC70D}"/>
    <dgm:cxn modelId="{B51287FE-0D25-4EB2-A386-B7C9B97817F7}" type="presOf" srcId="{0E5BAC3D-ADCA-4263-9776-27F83C6DBA8C}" destId="{BAE32E6C-A208-4975-8029-1FE7C95EFB2B}" srcOrd="0" destOrd="0" presId="urn:microsoft.com/office/officeart/2008/layout/LinedList"/>
    <dgm:cxn modelId="{8CAD473F-F83A-4430-B7F5-E2B8BD20F10F}" type="presParOf" srcId="{B42241CD-8FEC-4CB2-A124-ACC14B5D65B1}" destId="{F63B05C7-A028-49CE-A03C-200630D9DE63}" srcOrd="0" destOrd="0" presId="urn:microsoft.com/office/officeart/2008/layout/LinedList"/>
    <dgm:cxn modelId="{F5A6C348-88F4-4FDC-A0ED-D400A7814AE2}" type="presParOf" srcId="{B42241CD-8FEC-4CB2-A124-ACC14B5D65B1}" destId="{745174D7-2195-41B8-988C-F45107DDA47D}" srcOrd="1" destOrd="0" presId="urn:microsoft.com/office/officeart/2008/layout/LinedList"/>
    <dgm:cxn modelId="{546747D9-A490-4CD4-83C6-8BEBF081B60A}" type="presParOf" srcId="{745174D7-2195-41B8-988C-F45107DDA47D}" destId="{E3299C73-71D1-46CE-933D-50766FDC2147}" srcOrd="0" destOrd="0" presId="urn:microsoft.com/office/officeart/2008/layout/LinedList"/>
    <dgm:cxn modelId="{74A6BA3E-9A73-420B-9682-2CABF06DC29A}" type="presParOf" srcId="{745174D7-2195-41B8-988C-F45107DDA47D}" destId="{B815CC18-3D14-4592-8747-874E9AA78F64}" srcOrd="1" destOrd="0" presId="urn:microsoft.com/office/officeart/2008/layout/LinedList"/>
    <dgm:cxn modelId="{C321209D-7315-4E58-8C9F-49E58A7535C2}" type="presParOf" srcId="{B42241CD-8FEC-4CB2-A124-ACC14B5D65B1}" destId="{470A1315-B46B-4992-84E6-1F32398B228B}" srcOrd="2" destOrd="0" presId="urn:microsoft.com/office/officeart/2008/layout/LinedList"/>
    <dgm:cxn modelId="{9FF3C86F-BE15-488C-A795-6B8D2CE8B11E}" type="presParOf" srcId="{B42241CD-8FEC-4CB2-A124-ACC14B5D65B1}" destId="{4954346A-25F4-483B-AC34-80DB60B70723}" srcOrd="3" destOrd="0" presId="urn:microsoft.com/office/officeart/2008/layout/LinedList"/>
    <dgm:cxn modelId="{0C7C8A51-A8DB-46E4-A1C5-F0DB2220F897}" type="presParOf" srcId="{4954346A-25F4-483B-AC34-80DB60B70723}" destId="{EBA7C756-595F-4230-8B6B-E349D69FB2BE}" srcOrd="0" destOrd="0" presId="urn:microsoft.com/office/officeart/2008/layout/LinedList"/>
    <dgm:cxn modelId="{C1B24224-9204-4E6E-B691-F45316AA99ED}" type="presParOf" srcId="{4954346A-25F4-483B-AC34-80DB60B70723}" destId="{E6C02863-BBDB-49A2-941E-CF82C57BB3E4}" srcOrd="1" destOrd="0" presId="urn:microsoft.com/office/officeart/2008/layout/LinedList"/>
    <dgm:cxn modelId="{26353E98-61B9-4280-BF69-0FEF6A050079}" type="presParOf" srcId="{B42241CD-8FEC-4CB2-A124-ACC14B5D65B1}" destId="{5787E8A2-53A7-4DE4-8264-7411DA2FD4B0}" srcOrd="4" destOrd="0" presId="urn:microsoft.com/office/officeart/2008/layout/LinedList"/>
    <dgm:cxn modelId="{C9820735-DEA4-4116-AD40-0387CBAE7AD7}" type="presParOf" srcId="{B42241CD-8FEC-4CB2-A124-ACC14B5D65B1}" destId="{37819146-A315-48E3-B178-34A55805DB45}" srcOrd="5" destOrd="0" presId="urn:microsoft.com/office/officeart/2008/layout/LinedList"/>
    <dgm:cxn modelId="{1F28199B-015A-43A5-AFD6-335167748AF5}" type="presParOf" srcId="{37819146-A315-48E3-B178-34A55805DB45}" destId="{BAE32E6C-A208-4975-8029-1FE7C95EFB2B}" srcOrd="0" destOrd="0" presId="urn:microsoft.com/office/officeart/2008/layout/LinedList"/>
    <dgm:cxn modelId="{E98C1756-4002-488D-BBDE-481831724166}" type="presParOf" srcId="{37819146-A315-48E3-B178-34A55805DB45}" destId="{BFDD4D3C-C31B-4A30-977A-06FB801AEA93}" srcOrd="1" destOrd="0" presId="urn:microsoft.com/office/officeart/2008/layout/LinedList"/>
    <dgm:cxn modelId="{D3D0B026-3AAE-4838-A5DE-D6A7281EA6CC}" type="presParOf" srcId="{B42241CD-8FEC-4CB2-A124-ACC14B5D65B1}" destId="{67765A53-0E4F-46E3-BCAA-1A7E2252898A}" srcOrd="6" destOrd="0" presId="urn:microsoft.com/office/officeart/2008/layout/LinedList"/>
    <dgm:cxn modelId="{2DA90FA1-B9C9-4499-9B69-1C79853E3193}" type="presParOf" srcId="{B42241CD-8FEC-4CB2-A124-ACC14B5D65B1}" destId="{0ADF8DB1-A9DD-40C4-84E8-B641FD803A3E}" srcOrd="7" destOrd="0" presId="urn:microsoft.com/office/officeart/2008/layout/LinedList"/>
    <dgm:cxn modelId="{28C8228C-C303-409E-ADF7-322C66AF8676}" type="presParOf" srcId="{0ADF8DB1-A9DD-40C4-84E8-B641FD803A3E}" destId="{0A79E5DF-E408-409E-BD41-EA89CBE0DC52}" srcOrd="0" destOrd="0" presId="urn:microsoft.com/office/officeart/2008/layout/LinedList"/>
    <dgm:cxn modelId="{149867A1-11BE-46AC-B0C9-872ACA73D0AF}" type="presParOf" srcId="{0ADF8DB1-A9DD-40C4-84E8-B641FD803A3E}" destId="{5E8F400E-04AB-472E-9A25-C3CF1F834F3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58E82-B743-456B-AF09-E221FCFDE7FC}"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E01B745-9620-497B-A4B2-335DD36041A5}">
      <dgm:prSet/>
      <dgm:spPr/>
      <dgm:t>
        <a:bodyPr/>
        <a:lstStyle/>
        <a:p>
          <a:r>
            <a:rPr lang="en-US"/>
            <a:t>Missed medical appointments- (2) previous six months</a:t>
          </a:r>
        </a:p>
      </dgm:t>
    </dgm:pt>
    <dgm:pt modelId="{0BC23637-21ED-48CF-AA85-13217E92F4E0}" type="parTrans" cxnId="{D5256B7C-96F1-4D71-BBC8-32FCFFAB4066}">
      <dgm:prSet/>
      <dgm:spPr/>
      <dgm:t>
        <a:bodyPr/>
        <a:lstStyle/>
        <a:p>
          <a:endParaRPr lang="en-US"/>
        </a:p>
      </dgm:t>
    </dgm:pt>
    <dgm:pt modelId="{D0FB0826-0FC7-4603-9505-751C69050573}" type="sibTrans" cxnId="{D5256B7C-96F1-4D71-BBC8-32FCFFAB4066}">
      <dgm:prSet/>
      <dgm:spPr/>
      <dgm:t>
        <a:bodyPr/>
        <a:lstStyle/>
        <a:p>
          <a:endParaRPr lang="en-US"/>
        </a:p>
      </dgm:t>
    </dgm:pt>
    <dgm:pt modelId="{F9542F5D-6DD8-4C77-8D9C-F1580788563B}">
      <dgm:prSet/>
      <dgm:spPr/>
      <dgm:t>
        <a:bodyPr/>
        <a:lstStyle/>
        <a:p>
          <a:r>
            <a:rPr lang="en-US"/>
            <a:t>Beneficiary request</a:t>
          </a:r>
        </a:p>
      </dgm:t>
    </dgm:pt>
    <dgm:pt modelId="{7AE59582-F43D-49C8-B16E-80439BEC7126}" type="parTrans" cxnId="{BBABC942-44DE-4957-9DF4-FA7183F502F1}">
      <dgm:prSet/>
      <dgm:spPr/>
      <dgm:t>
        <a:bodyPr/>
        <a:lstStyle/>
        <a:p>
          <a:endParaRPr lang="en-US"/>
        </a:p>
      </dgm:t>
    </dgm:pt>
    <dgm:pt modelId="{E8F94728-C497-445E-B815-AC5C3EDCDE63}" type="sibTrans" cxnId="{BBABC942-44DE-4957-9DF4-FA7183F502F1}">
      <dgm:prSet/>
      <dgm:spPr/>
      <dgm:t>
        <a:bodyPr/>
        <a:lstStyle/>
        <a:p>
          <a:endParaRPr lang="en-US"/>
        </a:p>
      </dgm:t>
    </dgm:pt>
    <dgm:pt modelId="{A0B5A3B5-DBCC-48AC-8A69-D1A487064B7B}">
      <dgm:prSet/>
      <dgm:spPr/>
      <dgm:t>
        <a:bodyPr/>
        <a:lstStyle/>
        <a:p>
          <a:r>
            <a:rPr lang="en-US"/>
            <a:t>Preventive services</a:t>
          </a:r>
        </a:p>
      </dgm:t>
    </dgm:pt>
    <dgm:pt modelId="{6E737FB2-CD5A-4205-AC3B-04CA49913B39}" type="parTrans" cxnId="{533948AF-7D71-4253-871D-70E0EAEDC00F}">
      <dgm:prSet/>
      <dgm:spPr/>
      <dgm:t>
        <a:bodyPr/>
        <a:lstStyle/>
        <a:p>
          <a:endParaRPr lang="en-US"/>
        </a:p>
      </dgm:t>
    </dgm:pt>
    <dgm:pt modelId="{EC677291-4128-4CB1-A668-FF0FD06BF72F}" type="sibTrans" cxnId="{533948AF-7D71-4253-871D-70E0EAEDC00F}">
      <dgm:prSet/>
      <dgm:spPr/>
      <dgm:t>
        <a:bodyPr/>
        <a:lstStyle/>
        <a:p>
          <a:endParaRPr lang="en-US"/>
        </a:p>
      </dgm:t>
    </dgm:pt>
    <dgm:pt modelId="{96E02D8C-3852-45BB-A129-0E02A63142EB}" type="pres">
      <dgm:prSet presAssocID="{36C58E82-B743-456B-AF09-E221FCFDE7FC}" presName="vert0" presStyleCnt="0">
        <dgm:presLayoutVars>
          <dgm:dir/>
          <dgm:animOne val="branch"/>
          <dgm:animLvl val="lvl"/>
        </dgm:presLayoutVars>
      </dgm:prSet>
      <dgm:spPr/>
    </dgm:pt>
    <dgm:pt modelId="{C3A2F612-BBC3-4DBF-9301-957966322E54}" type="pres">
      <dgm:prSet presAssocID="{1E01B745-9620-497B-A4B2-335DD36041A5}" presName="thickLine" presStyleLbl="alignNode1" presStyleIdx="0" presStyleCnt="3"/>
      <dgm:spPr/>
    </dgm:pt>
    <dgm:pt modelId="{DD4074D7-70D2-434E-B1E8-8313394951A5}" type="pres">
      <dgm:prSet presAssocID="{1E01B745-9620-497B-A4B2-335DD36041A5}" presName="horz1" presStyleCnt="0"/>
      <dgm:spPr/>
    </dgm:pt>
    <dgm:pt modelId="{7AE8D122-65FE-4E76-8C97-5FE786B8B6FB}" type="pres">
      <dgm:prSet presAssocID="{1E01B745-9620-497B-A4B2-335DD36041A5}" presName="tx1" presStyleLbl="revTx" presStyleIdx="0" presStyleCnt="3"/>
      <dgm:spPr/>
    </dgm:pt>
    <dgm:pt modelId="{B818E7E5-5D69-4654-A390-8F4D3276CDF0}" type="pres">
      <dgm:prSet presAssocID="{1E01B745-9620-497B-A4B2-335DD36041A5}" presName="vert1" presStyleCnt="0"/>
      <dgm:spPr/>
    </dgm:pt>
    <dgm:pt modelId="{842A3DC7-2C4D-45AD-820A-7085430B5426}" type="pres">
      <dgm:prSet presAssocID="{F9542F5D-6DD8-4C77-8D9C-F1580788563B}" presName="thickLine" presStyleLbl="alignNode1" presStyleIdx="1" presStyleCnt="3"/>
      <dgm:spPr/>
    </dgm:pt>
    <dgm:pt modelId="{78B4DD38-6F6A-461F-A2E2-82EF9D99B998}" type="pres">
      <dgm:prSet presAssocID="{F9542F5D-6DD8-4C77-8D9C-F1580788563B}" presName="horz1" presStyleCnt="0"/>
      <dgm:spPr/>
    </dgm:pt>
    <dgm:pt modelId="{10E53BE3-A1B3-4747-BDBD-EADED186C829}" type="pres">
      <dgm:prSet presAssocID="{F9542F5D-6DD8-4C77-8D9C-F1580788563B}" presName="tx1" presStyleLbl="revTx" presStyleIdx="1" presStyleCnt="3"/>
      <dgm:spPr/>
    </dgm:pt>
    <dgm:pt modelId="{F71FE10A-8E20-4FB3-A9F3-36A1205355DE}" type="pres">
      <dgm:prSet presAssocID="{F9542F5D-6DD8-4C77-8D9C-F1580788563B}" presName="vert1" presStyleCnt="0"/>
      <dgm:spPr/>
    </dgm:pt>
    <dgm:pt modelId="{7FD52436-620B-4915-A791-F5E68A5A5C67}" type="pres">
      <dgm:prSet presAssocID="{A0B5A3B5-DBCC-48AC-8A69-D1A487064B7B}" presName="thickLine" presStyleLbl="alignNode1" presStyleIdx="2" presStyleCnt="3"/>
      <dgm:spPr/>
    </dgm:pt>
    <dgm:pt modelId="{17696DAF-3691-4F64-86DF-0A0A4491D88B}" type="pres">
      <dgm:prSet presAssocID="{A0B5A3B5-DBCC-48AC-8A69-D1A487064B7B}" presName="horz1" presStyleCnt="0"/>
      <dgm:spPr/>
    </dgm:pt>
    <dgm:pt modelId="{00A2306E-9F8B-4C4B-9F0B-452C4FAB9732}" type="pres">
      <dgm:prSet presAssocID="{A0B5A3B5-DBCC-48AC-8A69-D1A487064B7B}" presName="tx1" presStyleLbl="revTx" presStyleIdx="2" presStyleCnt="3"/>
      <dgm:spPr/>
    </dgm:pt>
    <dgm:pt modelId="{7AE378A6-2712-4D03-BE52-D0AF4578359D}" type="pres">
      <dgm:prSet presAssocID="{A0B5A3B5-DBCC-48AC-8A69-D1A487064B7B}" presName="vert1" presStyleCnt="0"/>
      <dgm:spPr/>
    </dgm:pt>
  </dgm:ptLst>
  <dgm:cxnLst>
    <dgm:cxn modelId="{D661FE00-9964-4499-B19B-5B5B1D85D5F3}" type="presOf" srcId="{1E01B745-9620-497B-A4B2-335DD36041A5}" destId="{7AE8D122-65FE-4E76-8C97-5FE786B8B6FB}" srcOrd="0" destOrd="0" presId="urn:microsoft.com/office/officeart/2008/layout/LinedList"/>
    <dgm:cxn modelId="{0E38A309-7DF5-41DC-A050-173CF92058EE}" type="presOf" srcId="{F9542F5D-6DD8-4C77-8D9C-F1580788563B}" destId="{10E53BE3-A1B3-4747-BDBD-EADED186C829}" srcOrd="0" destOrd="0" presId="urn:microsoft.com/office/officeart/2008/layout/LinedList"/>
    <dgm:cxn modelId="{80895B5C-F866-4464-9167-8219102091E3}" type="presOf" srcId="{36C58E82-B743-456B-AF09-E221FCFDE7FC}" destId="{96E02D8C-3852-45BB-A129-0E02A63142EB}" srcOrd="0" destOrd="0" presId="urn:microsoft.com/office/officeart/2008/layout/LinedList"/>
    <dgm:cxn modelId="{BBABC942-44DE-4957-9DF4-FA7183F502F1}" srcId="{36C58E82-B743-456B-AF09-E221FCFDE7FC}" destId="{F9542F5D-6DD8-4C77-8D9C-F1580788563B}" srcOrd="1" destOrd="0" parTransId="{7AE59582-F43D-49C8-B16E-80439BEC7126}" sibTransId="{E8F94728-C497-445E-B815-AC5C3EDCDE63}"/>
    <dgm:cxn modelId="{D5256B7C-96F1-4D71-BBC8-32FCFFAB4066}" srcId="{36C58E82-B743-456B-AF09-E221FCFDE7FC}" destId="{1E01B745-9620-497B-A4B2-335DD36041A5}" srcOrd="0" destOrd="0" parTransId="{0BC23637-21ED-48CF-AA85-13217E92F4E0}" sibTransId="{D0FB0826-0FC7-4603-9505-751C69050573}"/>
    <dgm:cxn modelId="{533948AF-7D71-4253-871D-70E0EAEDC00F}" srcId="{36C58E82-B743-456B-AF09-E221FCFDE7FC}" destId="{A0B5A3B5-DBCC-48AC-8A69-D1A487064B7B}" srcOrd="2" destOrd="0" parTransId="{6E737FB2-CD5A-4205-AC3B-04CA49913B39}" sibTransId="{EC677291-4128-4CB1-A668-FF0FD06BF72F}"/>
    <dgm:cxn modelId="{72829AC0-1E95-4E65-963B-DFFE0B87AC0E}" type="presOf" srcId="{A0B5A3B5-DBCC-48AC-8A69-D1A487064B7B}" destId="{00A2306E-9F8B-4C4B-9F0B-452C4FAB9732}" srcOrd="0" destOrd="0" presId="urn:microsoft.com/office/officeart/2008/layout/LinedList"/>
    <dgm:cxn modelId="{69C8F91A-B8A6-48D5-9B19-DAD96678B33E}" type="presParOf" srcId="{96E02D8C-3852-45BB-A129-0E02A63142EB}" destId="{C3A2F612-BBC3-4DBF-9301-957966322E54}" srcOrd="0" destOrd="0" presId="urn:microsoft.com/office/officeart/2008/layout/LinedList"/>
    <dgm:cxn modelId="{C3E24FB3-A0E9-41BE-B522-336877CBF27E}" type="presParOf" srcId="{96E02D8C-3852-45BB-A129-0E02A63142EB}" destId="{DD4074D7-70D2-434E-B1E8-8313394951A5}" srcOrd="1" destOrd="0" presId="urn:microsoft.com/office/officeart/2008/layout/LinedList"/>
    <dgm:cxn modelId="{8578A323-0A8C-4D2B-9228-A630D2DF7E80}" type="presParOf" srcId="{DD4074D7-70D2-434E-B1E8-8313394951A5}" destId="{7AE8D122-65FE-4E76-8C97-5FE786B8B6FB}" srcOrd="0" destOrd="0" presId="urn:microsoft.com/office/officeart/2008/layout/LinedList"/>
    <dgm:cxn modelId="{91A2E1DB-BA6B-415D-9335-C4C567BFFA00}" type="presParOf" srcId="{DD4074D7-70D2-434E-B1E8-8313394951A5}" destId="{B818E7E5-5D69-4654-A390-8F4D3276CDF0}" srcOrd="1" destOrd="0" presId="urn:microsoft.com/office/officeart/2008/layout/LinedList"/>
    <dgm:cxn modelId="{1B0C2BC8-8FCE-4C9B-9A0E-483F442A7648}" type="presParOf" srcId="{96E02D8C-3852-45BB-A129-0E02A63142EB}" destId="{842A3DC7-2C4D-45AD-820A-7085430B5426}" srcOrd="2" destOrd="0" presId="urn:microsoft.com/office/officeart/2008/layout/LinedList"/>
    <dgm:cxn modelId="{3E66AEB1-3595-4F49-8F5C-19F3C0EA3D9C}" type="presParOf" srcId="{96E02D8C-3852-45BB-A129-0E02A63142EB}" destId="{78B4DD38-6F6A-461F-A2E2-82EF9D99B998}" srcOrd="3" destOrd="0" presId="urn:microsoft.com/office/officeart/2008/layout/LinedList"/>
    <dgm:cxn modelId="{116D281F-4A26-4901-8521-9E9444274E76}" type="presParOf" srcId="{78B4DD38-6F6A-461F-A2E2-82EF9D99B998}" destId="{10E53BE3-A1B3-4747-BDBD-EADED186C829}" srcOrd="0" destOrd="0" presId="urn:microsoft.com/office/officeart/2008/layout/LinedList"/>
    <dgm:cxn modelId="{A7DA50AF-D02C-44FD-86A9-28AFC6162124}" type="presParOf" srcId="{78B4DD38-6F6A-461F-A2E2-82EF9D99B998}" destId="{F71FE10A-8E20-4FB3-A9F3-36A1205355DE}" srcOrd="1" destOrd="0" presId="urn:microsoft.com/office/officeart/2008/layout/LinedList"/>
    <dgm:cxn modelId="{72600E8C-7223-430B-97F2-959A344007BD}" type="presParOf" srcId="{96E02D8C-3852-45BB-A129-0E02A63142EB}" destId="{7FD52436-620B-4915-A791-F5E68A5A5C67}" srcOrd="4" destOrd="0" presId="urn:microsoft.com/office/officeart/2008/layout/LinedList"/>
    <dgm:cxn modelId="{4287ACAD-167F-4D10-BB9C-6AB40D53FFC5}" type="presParOf" srcId="{96E02D8C-3852-45BB-A129-0E02A63142EB}" destId="{17696DAF-3691-4F64-86DF-0A0A4491D88B}" srcOrd="5" destOrd="0" presId="urn:microsoft.com/office/officeart/2008/layout/LinedList"/>
    <dgm:cxn modelId="{61E820A7-85E7-42A8-BE60-0768CECADDC6}" type="presParOf" srcId="{17696DAF-3691-4F64-86DF-0A0A4491D88B}" destId="{00A2306E-9F8B-4C4B-9F0B-452C4FAB9732}" srcOrd="0" destOrd="0" presId="urn:microsoft.com/office/officeart/2008/layout/LinedList"/>
    <dgm:cxn modelId="{26BD2058-F5B9-4DBA-A07F-D24776724A45}" type="presParOf" srcId="{17696DAF-3691-4F64-86DF-0A0A4491D88B}" destId="{7AE378A6-2712-4D03-BE52-D0AF4578359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27B13-E83B-4096-AFEE-86D45C47B930}"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E5177F37-DDDA-4973-9898-424AA68DF09C}">
      <dgm:prSet/>
      <dgm:spPr/>
      <dgm:t>
        <a:bodyPr/>
        <a:lstStyle/>
        <a:p>
          <a:r>
            <a:rPr lang="en-US"/>
            <a:t>Date and time/duration of services</a:t>
          </a:r>
        </a:p>
      </dgm:t>
    </dgm:pt>
    <dgm:pt modelId="{EA7774A5-573A-464C-9A90-83BC68E48225}" type="parTrans" cxnId="{A889045B-72C2-4FD6-BEB5-BEA489AD2E6C}">
      <dgm:prSet/>
      <dgm:spPr/>
      <dgm:t>
        <a:bodyPr/>
        <a:lstStyle/>
        <a:p>
          <a:endParaRPr lang="en-US"/>
        </a:p>
      </dgm:t>
    </dgm:pt>
    <dgm:pt modelId="{9A0CC95B-AF0E-4865-BE2A-DA988CDA979D}" type="sibTrans" cxnId="{A889045B-72C2-4FD6-BEB5-BEA489AD2E6C}">
      <dgm:prSet/>
      <dgm:spPr/>
      <dgm:t>
        <a:bodyPr/>
        <a:lstStyle/>
        <a:p>
          <a:endParaRPr lang="en-US"/>
        </a:p>
      </dgm:t>
    </dgm:pt>
    <dgm:pt modelId="{84CCF4D3-20EC-411A-93F2-3786C22456CE}">
      <dgm:prSet/>
      <dgm:spPr/>
      <dgm:t>
        <a:bodyPr/>
        <a:lstStyle/>
        <a:p>
          <a:r>
            <a:rPr lang="en-US"/>
            <a:t>Nature of service to support duration</a:t>
          </a:r>
        </a:p>
      </dgm:t>
    </dgm:pt>
    <dgm:pt modelId="{D56C0AEA-58CB-4BDE-81E6-B6CFE5F8F9E8}" type="parTrans" cxnId="{224837F7-1546-4171-B7FC-77830E54605E}">
      <dgm:prSet/>
      <dgm:spPr/>
      <dgm:t>
        <a:bodyPr/>
        <a:lstStyle/>
        <a:p>
          <a:endParaRPr lang="en-US"/>
        </a:p>
      </dgm:t>
    </dgm:pt>
    <dgm:pt modelId="{FA54C731-412F-4CC0-8484-E7FA49FFA443}" type="sibTrans" cxnId="{224837F7-1546-4171-B7FC-77830E54605E}">
      <dgm:prSet/>
      <dgm:spPr/>
      <dgm:t>
        <a:bodyPr/>
        <a:lstStyle/>
        <a:p>
          <a:endParaRPr lang="en-US"/>
        </a:p>
      </dgm:t>
    </dgm:pt>
    <dgm:pt modelId="{05D1A35B-68C0-444E-842F-71BDB0490547}">
      <dgm:prSet/>
      <dgm:spPr/>
      <dgm:t>
        <a:bodyPr/>
        <a:lstStyle/>
        <a:p>
          <a:r>
            <a:rPr lang="en-US"/>
            <a:t>Example: Discussed the patient’s challenges accessing healthy food and options to improve the situation for 15 minutes. Assisted with SNAP application for 30 minutes. Referred patient to XYZ food pantry</a:t>
          </a:r>
        </a:p>
      </dgm:t>
    </dgm:pt>
    <dgm:pt modelId="{BD71EE78-B3A1-4A2D-9281-9EB27A4C9D84}" type="parTrans" cxnId="{28668761-8AD5-4CB7-A787-721FA966E1F0}">
      <dgm:prSet/>
      <dgm:spPr/>
      <dgm:t>
        <a:bodyPr/>
        <a:lstStyle/>
        <a:p>
          <a:endParaRPr lang="en-US"/>
        </a:p>
      </dgm:t>
    </dgm:pt>
    <dgm:pt modelId="{202281CF-52EA-4983-BE24-841A0EE5BB1C}" type="sibTrans" cxnId="{28668761-8AD5-4CB7-A787-721FA966E1F0}">
      <dgm:prSet/>
      <dgm:spPr/>
      <dgm:t>
        <a:bodyPr/>
        <a:lstStyle/>
        <a:p>
          <a:endParaRPr lang="en-US"/>
        </a:p>
      </dgm:t>
    </dgm:pt>
    <dgm:pt modelId="{21663201-D854-4BC5-A111-0220D17E33E2}">
      <dgm:prSet/>
      <dgm:spPr/>
      <dgm:t>
        <a:bodyPr/>
        <a:lstStyle/>
        <a:p>
          <a:r>
            <a:rPr lang="en-US"/>
            <a:t>Accessible to supervising provider</a:t>
          </a:r>
        </a:p>
      </dgm:t>
    </dgm:pt>
    <dgm:pt modelId="{0E30A460-0395-4895-A476-A0F1A88EBB90}" type="parTrans" cxnId="{1346FF54-87B0-4B94-986C-C3948EDEF099}">
      <dgm:prSet/>
      <dgm:spPr/>
      <dgm:t>
        <a:bodyPr/>
        <a:lstStyle/>
        <a:p>
          <a:endParaRPr lang="en-US"/>
        </a:p>
      </dgm:t>
    </dgm:pt>
    <dgm:pt modelId="{0D46A1B9-C272-413A-B916-979A0E6EBA12}" type="sibTrans" cxnId="{1346FF54-87B0-4B94-986C-C3948EDEF099}">
      <dgm:prSet/>
      <dgm:spPr/>
      <dgm:t>
        <a:bodyPr/>
        <a:lstStyle/>
        <a:p>
          <a:endParaRPr lang="en-US"/>
        </a:p>
      </dgm:t>
    </dgm:pt>
    <dgm:pt modelId="{BA1B6B94-8490-4052-939D-396818BF4959}" type="pres">
      <dgm:prSet presAssocID="{86C27B13-E83B-4096-AFEE-86D45C47B930}" presName="linear" presStyleCnt="0">
        <dgm:presLayoutVars>
          <dgm:dir/>
          <dgm:animLvl val="lvl"/>
          <dgm:resizeHandles val="exact"/>
        </dgm:presLayoutVars>
      </dgm:prSet>
      <dgm:spPr/>
    </dgm:pt>
    <dgm:pt modelId="{F0184950-669E-44BA-92CF-BC388D8273B1}" type="pres">
      <dgm:prSet presAssocID="{E5177F37-DDDA-4973-9898-424AA68DF09C}" presName="parentLin" presStyleCnt="0"/>
      <dgm:spPr/>
    </dgm:pt>
    <dgm:pt modelId="{531AFC03-0E47-46AA-9C2C-3F8AAE24DEC7}" type="pres">
      <dgm:prSet presAssocID="{E5177F37-DDDA-4973-9898-424AA68DF09C}" presName="parentLeftMargin" presStyleLbl="node1" presStyleIdx="0" presStyleCnt="3"/>
      <dgm:spPr/>
    </dgm:pt>
    <dgm:pt modelId="{EB9BCA48-DE1D-4B38-B40D-C0C1A87DC4A9}" type="pres">
      <dgm:prSet presAssocID="{E5177F37-DDDA-4973-9898-424AA68DF09C}" presName="parentText" presStyleLbl="node1" presStyleIdx="0" presStyleCnt="3">
        <dgm:presLayoutVars>
          <dgm:chMax val="0"/>
          <dgm:bulletEnabled val="1"/>
        </dgm:presLayoutVars>
      </dgm:prSet>
      <dgm:spPr/>
    </dgm:pt>
    <dgm:pt modelId="{0D7A503C-FA27-48E0-81D1-265C8A63ACD8}" type="pres">
      <dgm:prSet presAssocID="{E5177F37-DDDA-4973-9898-424AA68DF09C}" presName="negativeSpace" presStyleCnt="0"/>
      <dgm:spPr/>
    </dgm:pt>
    <dgm:pt modelId="{B21272E2-F351-4D48-98B9-7F5382AF629E}" type="pres">
      <dgm:prSet presAssocID="{E5177F37-DDDA-4973-9898-424AA68DF09C}" presName="childText" presStyleLbl="conFgAcc1" presStyleIdx="0" presStyleCnt="3">
        <dgm:presLayoutVars>
          <dgm:bulletEnabled val="1"/>
        </dgm:presLayoutVars>
      </dgm:prSet>
      <dgm:spPr/>
    </dgm:pt>
    <dgm:pt modelId="{D3B21B70-A548-4CC1-B783-D6972CCF84C1}" type="pres">
      <dgm:prSet presAssocID="{9A0CC95B-AF0E-4865-BE2A-DA988CDA979D}" presName="spaceBetweenRectangles" presStyleCnt="0"/>
      <dgm:spPr/>
    </dgm:pt>
    <dgm:pt modelId="{4F586B57-1F39-4BC0-A437-72E5480E8B0C}" type="pres">
      <dgm:prSet presAssocID="{84CCF4D3-20EC-411A-93F2-3786C22456CE}" presName="parentLin" presStyleCnt="0"/>
      <dgm:spPr/>
    </dgm:pt>
    <dgm:pt modelId="{8D0DF912-B37D-4ED2-8166-92E0D4A5EB7E}" type="pres">
      <dgm:prSet presAssocID="{84CCF4D3-20EC-411A-93F2-3786C22456CE}" presName="parentLeftMargin" presStyleLbl="node1" presStyleIdx="0" presStyleCnt="3"/>
      <dgm:spPr/>
    </dgm:pt>
    <dgm:pt modelId="{919BE732-712E-4C99-BAFD-84F1A94B40FB}" type="pres">
      <dgm:prSet presAssocID="{84CCF4D3-20EC-411A-93F2-3786C22456CE}" presName="parentText" presStyleLbl="node1" presStyleIdx="1" presStyleCnt="3">
        <dgm:presLayoutVars>
          <dgm:chMax val="0"/>
          <dgm:bulletEnabled val="1"/>
        </dgm:presLayoutVars>
      </dgm:prSet>
      <dgm:spPr/>
    </dgm:pt>
    <dgm:pt modelId="{7DBA9E6D-38CD-426A-BD9F-7ADDA8E6FDF1}" type="pres">
      <dgm:prSet presAssocID="{84CCF4D3-20EC-411A-93F2-3786C22456CE}" presName="negativeSpace" presStyleCnt="0"/>
      <dgm:spPr/>
    </dgm:pt>
    <dgm:pt modelId="{FAA64CF7-AE11-4383-9CD3-C185D79D8629}" type="pres">
      <dgm:prSet presAssocID="{84CCF4D3-20EC-411A-93F2-3786C22456CE}" presName="childText" presStyleLbl="conFgAcc1" presStyleIdx="1" presStyleCnt="3">
        <dgm:presLayoutVars>
          <dgm:bulletEnabled val="1"/>
        </dgm:presLayoutVars>
      </dgm:prSet>
      <dgm:spPr/>
    </dgm:pt>
    <dgm:pt modelId="{9CB02EA0-9B90-4085-B11B-397576BAB029}" type="pres">
      <dgm:prSet presAssocID="{FA54C731-412F-4CC0-8484-E7FA49FFA443}" presName="spaceBetweenRectangles" presStyleCnt="0"/>
      <dgm:spPr/>
    </dgm:pt>
    <dgm:pt modelId="{B4DD6E5D-B195-4281-9EEC-2D4F5120CA8A}" type="pres">
      <dgm:prSet presAssocID="{21663201-D854-4BC5-A111-0220D17E33E2}" presName="parentLin" presStyleCnt="0"/>
      <dgm:spPr/>
    </dgm:pt>
    <dgm:pt modelId="{B7262735-AC55-4C2A-A2C2-7CD3F083B28E}" type="pres">
      <dgm:prSet presAssocID="{21663201-D854-4BC5-A111-0220D17E33E2}" presName="parentLeftMargin" presStyleLbl="node1" presStyleIdx="1" presStyleCnt="3"/>
      <dgm:spPr/>
    </dgm:pt>
    <dgm:pt modelId="{D34CE339-F31E-4E9F-A5E3-0D1E4F371594}" type="pres">
      <dgm:prSet presAssocID="{21663201-D854-4BC5-A111-0220D17E33E2}" presName="parentText" presStyleLbl="node1" presStyleIdx="2" presStyleCnt="3">
        <dgm:presLayoutVars>
          <dgm:chMax val="0"/>
          <dgm:bulletEnabled val="1"/>
        </dgm:presLayoutVars>
      </dgm:prSet>
      <dgm:spPr/>
    </dgm:pt>
    <dgm:pt modelId="{15FFCB60-3236-4925-89A3-2134B3DDC8DB}" type="pres">
      <dgm:prSet presAssocID="{21663201-D854-4BC5-A111-0220D17E33E2}" presName="negativeSpace" presStyleCnt="0"/>
      <dgm:spPr/>
    </dgm:pt>
    <dgm:pt modelId="{9A7E885F-A5E3-48EB-ABBB-433657F5A66E}" type="pres">
      <dgm:prSet presAssocID="{21663201-D854-4BC5-A111-0220D17E33E2}" presName="childText" presStyleLbl="conFgAcc1" presStyleIdx="2" presStyleCnt="3">
        <dgm:presLayoutVars>
          <dgm:bulletEnabled val="1"/>
        </dgm:presLayoutVars>
      </dgm:prSet>
      <dgm:spPr/>
    </dgm:pt>
  </dgm:ptLst>
  <dgm:cxnLst>
    <dgm:cxn modelId="{BE9FC30D-7C15-4E69-84DC-381742937F64}" type="presOf" srcId="{86C27B13-E83B-4096-AFEE-86D45C47B930}" destId="{BA1B6B94-8490-4052-939D-396818BF4959}" srcOrd="0" destOrd="0" presId="urn:microsoft.com/office/officeart/2005/8/layout/list1"/>
    <dgm:cxn modelId="{FBE58D14-A098-42AE-B93E-5BD1DEE04131}" type="presOf" srcId="{21663201-D854-4BC5-A111-0220D17E33E2}" destId="{B7262735-AC55-4C2A-A2C2-7CD3F083B28E}" srcOrd="0" destOrd="0" presId="urn:microsoft.com/office/officeart/2005/8/layout/list1"/>
    <dgm:cxn modelId="{A889045B-72C2-4FD6-BEB5-BEA489AD2E6C}" srcId="{86C27B13-E83B-4096-AFEE-86D45C47B930}" destId="{E5177F37-DDDA-4973-9898-424AA68DF09C}" srcOrd="0" destOrd="0" parTransId="{EA7774A5-573A-464C-9A90-83BC68E48225}" sibTransId="{9A0CC95B-AF0E-4865-BE2A-DA988CDA979D}"/>
    <dgm:cxn modelId="{28668761-8AD5-4CB7-A787-721FA966E1F0}" srcId="{84CCF4D3-20EC-411A-93F2-3786C22456CE}" destId="{05D1A35B-68C0-444E-842F-71BDB0490547}" srcOrd="0" destOrd="0" parTransId="{BD71EE78-B3A1-4A2D-9281-9EB27A4C9D84}" sibTransId="{202281CF-52EA-4983-BE24-841A0EE5BB1C}"/>
    <dgm:cxn modelId="{B2E56370-DB89-4158-8218-98F4493F3D95}" type="presOf" srcId="{05D1A35B-68C0-444E-842F-71BDB0490547}" destId="{FAA64CF7-AE11-4383-9CD3-C185D79D8629}" srcOrd="0" destOrd="0" presId="urn:microsoft.com/office/officeart/2005/8/layout/list1"/>
    <dgm:cxn modelId="{1346FF54-87B0-4B94-986C-C3948EDEF099}" srcId="{86C27B13-E83B-4096-AFEE-86D45C47B930}" destId="{21663201-D854-4BC5-A111-0220D17E33E2}" srcOrd="2" destOrd="0" parTransId="{0E30A460-0395-4895-A476-A0F1A88EBB90}" sibTransId="{0D46A1B9-C272-413A-B916-979A0E6EBA12}"/>
    <dgm:cxn modelId="{2A3FF679-D004-4EC7-8208-60C4EE45825E}" type="presOf" srcId="{84CCF4D3-20EC-411A-93F2-3786C22456CE}" destId="{919BE732-712E-4C99-BAFD-84F1A94B40FB}" srcOrd="1" destOrd="0" presId="urn:microsoft.com/office/officeart/2005/8/layout/list1"/>
    <dgm:cxn modelId="{F864878F-E77D-4C44-80C1-73E67D20E94C}" type="presOf" srcId="{E5177F37-DDDA-4973-9898-424AA68DF09C}" destId="{EB9BCA48-DE1D-4B38-B40D-C0C1A87DC4A9}" srcOrd="1" destOrd="0" presId="urn:microsoft.com/office/officeart/2005/8/layout/list1"/>
    <dgm:cxn modelId="{383394BA-AF76-4ED7-A508-C4EB91098570}" type="presOf" srcId="{E5177F37-DDDA-4973-9898-424AA68DF09C}" destId="{531AFC03-0E47-46AA-9C2C-3F8AAE24DEC7}" srcOrd="0" destOrd="0" presId="urn:microsoft.com/office/officeart/2005/8/layout/list1"/>
    <dgm:cxn modelId="{933D9FC3-62FC-4FF0-A6C1-43AC59575B69}" type="presOf" srcId="{21663201-D854-4BC5-A111-0220D17E33E2}" destId="{D34CE339-F31E-4E9F-A5E3-0D1E4F371594}" srcOrd="1" destOrd="0" presId="urn:microsoft.com/office/officeart/2005/8/layout/list1"/>
    <dgm:cxn modelId="{445943DC-F5DD-413F-AAE0-0C2F0B412CB8}" type="presOf" srcId="{84CCF4D3-20EC-411A-93F2-3786C22456CE}" destId="{8D0DF912-B37D-4ED2-8166-92E0D4A5EB7E}" srcOrd="0" destOrd="0" presId="urn:microsoft.com/office/officeart/2005/8/layout/list1"/>
    <dgm:cxn modelId="{224837F7-1546-4171-B7FC-77830E54605E}" srcId="{86C27B13-E83B-4096-AFEE-86D45C47B930}" destId="{84CCF4D3-20EC-411A-93F2-3786C22456CE}" srcOrd="1" destOrd="0" parTransId="{D56C0AEA-58CB-4BDE-81E6-B6CFE5F8F9E8}" sibTransId="{FA54C731-412F-4CC0-8484-E7FA49FFA443}"/>
    <dgm:cxn modelId="{90CEE127-3908-45BC-BDFF-AC7954A5ACD3}" type="presParOf" srcId="{BA1B6B94-8490-4052-939D-396818BF4959}" destId="{F0184950-669E-44BA-92CF-BC388D8273B1}" srcOrd="0" destOrd="0" presId="urn:microsoft.com/office/officeart/2005/8/layout/list1"/>
    <dgm:cxn modelId="{3E54D9EC-FBE8-4A5C-BEA7-57418A0BF63C}" type="presParOf" srcId="{F0184950-669E-44BA-92CF-BC388D8273B1}" destId="{531AFC03-0E47-46AA-9C2C-3F8AAE24DEC7}" srcOrd="0" destOrd="0" presId="urn:microsoft.com/office/officeart/2005/8/layout/list1"/>
    <dgm:cxn modelId="{536E1140-7D44-49B4-B7C7-395584A1F903}" type="presParOf" srcId="{F0184950-669E-44BA-92CF-BC388D8273B1}" destId="{EB9BCA48-DE1D-4B38-B40D-C0C1A87DC4A9}" srcOrd="1" destOrd="0" presId="urn:microsoft.com/office/officeart/2005/8/layout/list1"/>
    <dgm:cxn modelId="{45A335C7-896E-4580-ADAB-8C78AB2DC48B}" type="presParOf" srcId="{BA1B6B94-8490-4052-939D-396818BF4959}" destId="{0D7A503C-FA27-48E0-81D1-265C8A63ACD8}" srcOrd="1" destOrd="0" presId="urn:microsoft.com/office/officeart/2005/8/layout/list1"/>
    <dgm:cxn modelId="{8B466880-FFA1-472F-894E-D5250FE5D466}" type="presParOf" srcId="{BA1B6B94-8490-4052-939D-396818BF4959}" destId="{B21272E2-F351-4D48-98B9-7F5382AF629E}" srcOrd="2" destOrd="0" presId="urn:microsoft.com/office/officeart/2005/8/layout/list1"/>
    <dgm:cxn modelId="{A8D523E3-18EE-43AD-A4BA-0984B4ADC958}" type="presParOf" srcId="{BA1B6B94-8490-4052-939D-396818BF4959}" destId="{D3B21B70-A548-4CC1-B783-D6972CCF84C1}" srcOrd="3" destOrd="0" presId="urn:microsoft.com/office/officeart/2005/8/layout/list1"/>
    <dgm:cxn modelId="{49DB4062-65D3-45B4-9342-CBE4347754D7}" type="presParOf" srcId="{BA1B6B94-8490-4052-939D-396818BF4959}" destId="{4F586B57-1F39-4BC0-A437-72E5480E8B0C}" srcOrd="4" destOrd="0" presId="urn:microsoft.com/office/officeart/2005/8/layout/list1"/>
    <dgm:cxn modelId="{76D578F8-7D4E-48C2-BE76-135EE7DAFE4D}" type="presParOf" srcId="{4F586B57-1F39-4BC0-A437-72E5480E8B0C}" destId="{8D0DF912-B37D-4ED2-8166-92E0D4A5EB7E}" srcOrd="0" destOrd="0" presId="urn:microsoft.com/office/officeart/2005/8/layout/list1"/>
    <dgm:cxn modelId="{AF06BD8D-0594-4804-A621-00E38C0F7E1F}" type="presParOf" srcId="{4F586B57-1F39-4BC0-A437-72E5480E8B0C}" destId="{919BE732-712E-4C99-BAFD-84F1A94B40FB}" srcOrd="1" destOrd="0" presId="urn:microsoft.com/office/officeart/2005/8/layout/list1"/>
    <dgm:cxn modelId="{CBEFB1B9-28AA-40F3-86F8-FCAB0820244D}" type="presParOf" srcId="{BA1B6B94-8490-4052-939D-396818BF4959}" destId="{7DBA9E6D-38CD-426A-BD9F-7ADDA8E6FDF1}" srcOrd="5" destOrd="0" presId="urn:microsoft.com/office/officeart/2005/8/layout/list1"/>
    <dgm:cxn modelId="{DBB54CB5-611E-46F5-A998-CDB84679D0EF}" type="presParOf" srcId="{BA1B6B94-8490-4052-939D-396818BF4959}" destId="{FAA64CF7-AE11-4383-9CD3-C185D79D8629}" srcOrd="6" destOrd="0" presId="urn:microsoft.com/office/officeart/2005/8/layout/list1"/>
    <dgm:cxn modelId="{5A87BDDC-38A6-470D-818B-33F57157C04F}" type="presParOf" srcId="{BA1B6B94-8490-4052-939D-396818BF4959}" destId="{9CB02EA0-9B90-4085-B11B-397576BAB029}" srcOrd="7" destOrd="0" presId="urn:microsoft.com/office/officeart/2005/8/layout/list1"/>
    <dgm:cxn modelId="{6045D946-CAFD-42C7-BD43-77957AAA6A73}" type="presParOf" srcId="{BA1B6B94-8490-4052-939D-396818BF4959}" destId="{B4DD6E5D-B195-4281-9EEC-2D4F5120CA8A}" srcOrd="8" destOrd="0" presId="urn:microsoft.com/office/officeart/2005/8/layout/list1"/>
    <dgm:cxn modelId="{C087F1F5-CAC9-43F2-A52B-930AEF912E22}" type="presParOf" srcId="{B4DD6E5D-B195-4281-9EEC-2D4F5120CA8A}" destId="{B7262735-AC55-4C2A-A2C2-7CD3F083B28E}" srcOrd="0" destOrd="0" presId="urn:microsoft.com/office/officeart/2005/8/layout/list1"/>
    <dgm:cxn modelId="{B12DEF53-667F-423D-AE54-B940DD4E3B46}" type="presParOf" srcId="{B4DD6E5D-B195-4281-9EEC-2D4F5120CA8A}" destId="{D34CE339-F31E-4E9F-A5E3-0D1E4F371594}" srcOrd="1" destOrd="0" presId="urn:microsoft.com/office/officeart/2005/8/layout/list1"/>
    <dgm:cxn modelId="{99F04126-7D39-4C46-8AD8-6B351E90FC5D}" type="presParOf" srcId="{BA1B6B94-8490-4052-939D-396818BF4959}" destId="{15FFCB60-3236-4925-89A3-2134B3DDC8DB}" srcOrd="9" destOrd="0" presId="urn:microsoft.com/office/officeart/2005/8/layout/list1"/>
    <dgm:cxn modelId="{212994FF-1484-4D59-B221-7EE830FC269C}" type="presParOf" srcId="{BA1B6B94-8490-4052-939D-396818BF4959}" destId="{9A7E885F-A5E3-48EB-ABBB-433657F5A66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4AFCC6-E8B2-43DB-9F7E-D1AA05CB2D9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295BD53-0D2A-47AF-82F9-0E0F7433B109}">
      <dgm:prSet/>
      <dgm:spPr/>
      <dgm:t>
        <a:bodyPr/>
        <a:lstStyle/>
        <a:p>
          <a:r>
            <a:rPr lang="en-US"/>
            <a:t>Specify condition</a:t>
          </a:r>
        </a:p>
      </dgm:t>
    </dgm:pt>
    <dgm:pt modelId="{7A837D8B-9CE8-44C0-A764-BC9B39FF2204}" type="parTrans" cxnId="{606E6D12-DC79-42B6-928C-33F2BDC885ED}">
      <dgm:prSet/>
      <dgm:spPr/>
      <dgm:t>
        <a:bodyPr/>
        <a:lstStyle/>
        <a:p>
          <a:endParaRPr lang="en-US"/>
        </a:p>
      </dgm:t>
    </dgm:pt>
    <dgm:pt modelId="{74B0F931-2686-4DCF-A0E8-DD2904F4F718}" type="sibTrans" cxnId="{606E6D12-DC79-42B6-928C-33F2BDC885ED}">
      <dgm:prSet/>
      <dgm:spPr/>
      <dgm:t>
        <a:bodyPr/>
        <a:lstStyle/>
        <a:p>
          <a:endParaRPr lang="en-US"/>
        </a:p>
      </dgm:t>
    </dgm:pt>
    <dgm:pt modelId="{C0EDB19F-0B17-4B69-85F1-4D5A1511116C}">
      <dgm:prSet/>
      <dgm:spPr/>
      <dgm:t>
        <a:bodyPr/>
        <a:lstStyle/>
        <a:p>
          <a:r>
            <a:rPr lang="en-US"/>
            <a:t>List of health care professionals</a:t>
          </a:r>
        </a:p>
      </dgm:t>
    </dgm:pt>
    <dgm:pt modelId="{C44FCF49-8A36-412D-A3F2-84092EC9FA72}" type="parTrans" cxnId="{A9ED4DDD-E255-4B81-BB34-AB2022120F03}">
      <dgm:prSet/>
      <dgm:spPr/>
      <dgm:t>
        <a:bodyPr/>
        <a:lstStyle/>
        <a:p>
          <a:endParaRPr lang="en-US"/>
        </a:p>
      </dgm:t>
    </dgm:pt>
    <dgm:pt modelId="{090F0989-7634-4A40-87FA-7AE8EE4459E7}" type="sibTrans" cxnId="{A9ED4DDD-E255-4B81-BB34-AB2022120F03}">
      <dgm:prSet/>
      <dgm:spPr/>
      <dgm:t>
        <a:bodyPr/>
        <a:lstStyle/>
        <a:p>
          <a:endParaRPr lang="en-US"/>
        </a:p>
      </dgm:t>
    </dgm:pt>
    <dgm:pt modelId="{D60E2EB1-F12D-4F79-B80D-698896DDDEFB}">
      <dgm:prSet/>
      <dgm:spPr/>
      <dgm:t>
        <a:bodyPr/>
        <a:lstStyle/>
        <a:p>
          <a:r>
            <a:rPr lang="en-US" dirty="0"/>
            <a:t>Written objectives</a:t>
          </a:r>
        </a:p>
      </dgm:t>
    </dgm:pt>
    <dgm:pt modelId="{31A49B5A-DD27-4E39-8519-18BFDAB0F743}" type="parTrans" cxnId="{FB5A311E-EEDA-4AE2-80B9-20424849CAAE}">
      <dgm:prSet/>
      <dgm:spPr/>
      <dgm:t>
        <a:bodyPr/>
        <a:lstStyle/>
        <a:p>
          <a:endParaRPr lang="en-US"/>
        </a:p>
      </dgm:t>
    </dgm:pt>
    <dgm:pt modelId="{0A903960-6CE6-4110-81AC-71F4CF5E9047}" type="sibTrans" cxnId="{FB5A311E-EEDA-4AE2-80B9-20424849CAAE}">
      <dgm:prSet/>
      <dgm:spPr/>
      <dgm:t>
        <a:bodyPr/>
        <a:lstStyle/>
        <a:p>
          <a:endParaRPr lang="en-US"/>
        </a:p>
      </dgm:t>
    </dgm:pt>
    <dgm:pt modelId="{4D7CD843-276B-4C75-99D5-2A02D0083B33}">
      <dgm:prSet/>
      <dgm:spPr/>
      <dgm:t>
        <a:bodyPr/>
        <a:lstStyle/>
        <a:p>
          <a:r>
            <a:rPr lang="en-US"/>
            <a:t>Specific services</a:t>
          </a:r>
        </a:p>
      </dgm:t>
    </dgm:pt>
    <dgm:pt modelId="{30C7B8EB-794C-4AA2-93AF-24181355BAB5}" type="parTrans" cxnId="{930FDF10-E7A5-465D-9E6E-90C09BA7869D}">
      <dgm:prSet/>
      <dgm:spPr/>
      <dgm:t>
        <a:bodyPr/>
        <a:lstStyle/>
        <a:p>
          <a:endParaRPr lang="en-US"/>
        </a:p>
      </dgm:t>
    </dgm:pt>
    <dgm:pt modelId="{3085915A-54B8-4270-BFE6-0D3988ADD4F2}" type="sibTrans" cxnId="{930FDF10-E7A5-465D-9E6E-90C09BA7869D}">
      <dgm:prSet/>
      <dgm:spPr/>
      <dgm:t>
        <a:bodyPr/>
        <a:lstStyle/>
        <a:p>
          <a:endParaRPr lang="en-US"/>
        </a:p>
      </dgm:t>
    </dgm:pt>
    <dgm:pt modelId="{39DC3A33-1DBF-4F36-B6D5-029CFE4C200E}">
      <dgm:prSet/>
      <dgm:spPr/>
      <dgm:t>
        <a:bodyPr/>
        <a:lstStyle/>
        <a:p>
          <a:r>
            <a:rPr lang="en-US"/>
            <a:t>Frequency and duration</a:t>
          </a:r>
        </a:p>
      </dgm:t>
    </dgm:pt>
    <dgm:pt modelId="{58B596DB-B28C-4FC8-A855-6075E26A93C6}" type="parTrans" cxnId="{39F99105-8305-4A3E-92BE-5D781E68EAB7}">
      <dgm:prSet/>
      <dgm:spPr/>
      <dgm:t>
        <a:bodyPr/>
        <a:lstStyle/>
        <a:p>
          <a:endParaRPr lang="en-US"/>
        </a:p>
      </dgm:t>
    </dgm:pt>
    <dgm:pt modelId="{2B2FF176-25C6-4678-969A-DED727ECB84A}" type="sibTrans" cxnId="{39F99105-8305-4A3E-92BE-5D781E68EAB7}">
      <dgm:prSet/>
      <dgm:spPr/>
      <dgm:t>
        <a:bodyPr/>
        <a:lstStyle/>
        <a:p>
          <a:endParaRPr lang="en-US"/>
        </a:p>
      </dgm:t>
    </dgm:pt>
    <dgm:pt modelId="{7F75AD17-B754-4E3C-BD1B-2E06083D8D5A}" type="pres">
      <dgm:prSet presAssocID="{CF4AFCC6-E8B2-43DB-9F7E-D1AA05CB2D92}" presName="outerComposite" presStyleCnt="0">
        <dgm:presLayoutVars>
          <dgm:chMax val="5"/>
          <dgm:dir/>
          <dgm:resizeHandles val="exact"/>
        </dgm:presLayoutVars>
      </dgm:prSet>
      <dgm:spPr/>
    </dgm:pt>
    <dgm:pt modelId="{7D17EBDE-E297-4DA9-8BEE-13E9A17856D3}" type="pres">
      <dgm:prSet presAssocID="{CF4AFCC6-E8B2-43DB-9F7E-D1AA05CB2D92}" presName="dummyMaxCanvas" presStyleCnt="0">
        <dgm:presLayoutVars/>
      </dgm:prSet>
      <dgm:spPr/>
    </dgm:pt>
    <dgm:pt modelId="{F1143D67-D7D3-4F23-8F0F-B607E9856386}" type="pres">
      <dgm:prSet presAssocID="{CF4AFCC6-E8B2-43DB-9F7E-D1AA05CB2D92}" presName="FiveNodes_1" presStyleLbl="node1" presStyleIdx="0" presStyleCnt="5">
        <dgm:presLayoutVars>
          <dgm:bulletEnabled val="1"/>
        </dgm:presLayoutVars>
      </dgm:prSet>
      <dgm:spPr/>
    </dgm:pt>
    <dgm:pt modelId="{0276FFD3-455C-48DB-9B55-F1EA2FFD34CB}" type="pres">
      <dgm:prSet presAssocID="{CF4AFCC6-E8B2-43DB-9F7E-D1AA05CB2D92}" presName="FiveNodes_2" presStyleLbl="node1" presStyleIdx="1" presStyleCnt="5">
        <dgm:presLayoutVars>
          <dgm:bulletEnabled val="1"/>
        </dgm:presLayoutVars>
      </dgm:prSet>
      <dgm:spPr/>
    </dgm:pt>
    <dgm:pt modelId="{FA2B492A-EE49-48AA-AB67-EE37A6576411}" type="pres">
      <dgm:prSet presAssocID="{CF4AFCC6-E8B2-43DB-9F7E-D1AA05CB2D92}" presName="FiveNodes_3" presStyleLbl="node1" presStyleIdx="2" presStyleCnt="5">
        <dgm:presLayoutVars>
          <dgm:bulletEnabled val="1"/>
        </dgm:presLayoutVars>
      </dgm:prSet>
      <dgm:spPr/>
    </dgm:pt>
    <dgm:pt modelId="{5F3AB650-5FEB-4515-956F-28E6A643AA0A}" type="pres">
      <dgm:prSet presAssocID="{CF4AFCC6-E8B2-43DB-9F7E-D1AA05CB2D92}" presName="FiveNodes_4" presStyleLbl="node1" presStyleIdx="3" presStyleCnt="5">
        <dgm:presLayoutVars>
          <dgm:bulletEnabled val="1"/>
        </dgm:presLayoutVars>
      </dgm:prSet>
      <dgm:spPr/>
    </dgm:pt>
    <dgm:pt modelId="{F31DC54C-9F38-42CC-946F-BDA1EB9B79DF}" type="pres">
      <dgm:prSet presAssocID="{CF4AFCC6-E8B2-43DB-9F7E-D1AA05CB2D92}" presName="FiveNodes_5" presStyleLbl="node1" presStyleIdx="4" presStyleCnt="5">
        <dgm:presLayoutVars>
          <dgm:bulletEnabled val="1"/>
        </dgm:presLayoutVars>
      </dgm:prSet>
      <dgm:spPr/>
    </dgm:pt>
    <dgm:pt modelId="{C5997150-8690-42AC-A140-C9F8411672EC}" type="pres">
      <dgm:prSet presAssocID="{CF4AFCC6-E8B2-43DB-9F7E-D1AA05CB2D92}" presName="FiveConn_1-2" presStyleLbl="fgAccFollowNode1" presStyleIdx="0" presStyleCnt="4">
        <dgm:presLayoutVars>
          <dgm:bulletEnabled val="1"/>
        </dgm:presLayoutVars>
      </dgm:prSet>
      <dgm:spPr/>
    </dgm:pt>
    <dgm:pt modelId="{67DC097A-3131-4A53-B33E-988CF33C551E}" type="pres">
      <dgm:prSet presAssocID="{CF4AFCC6-E8B2-43DB-9F7E-D1AA05CB2D92}" presName="FiveConn_2-3" presStyleLbl="fgAccFollowNode1" presStyleIdx="1" presStyleCnt="4">
        <dgm:presLayoutVars>
          <dgm:bulletEnabled val="1"/>
        </dgm:presLayoutVars>
      </dgm:prSet>
      <dgm:spPr/>
    </dgm:pt>
    <dgm:pt modelId="{EE61EBFF-7605-49BC-AF87-A89ECB429EEF}" type="pres">
      <dgm:prSet presAssocID="{CF4AFCC6-E8B2-43DB-9F7E-D1AA05CB2D92}" presName="FiveConn_3-4" presStyleLbl="fgAccFollowNode1" presStyleIdx="2" presStyleCnt="4">
        <dgm:presLayoutVars>
          <dgm:bulletEnabled val="1"/>
        </dgm:presLayoutVars>
      </dgm:prSet>
      <dgm:spPr/>
    </dgm:pt>
    <dgm:pt modelId="{1DB3C31A-4627-4549-99AF-4416D19C98A5}" type="pres">
      <dgm:prSet presAssocID="{CF4AFCC6-E8B2-43DB-9F7E-D1AA05CB2D92}" presName="FiveConn_4-5" presStyleLbl="fgAccFollowNode1" presStyleIdx="3" presStyleCnt="4">
        <dgm:presLayoutVars>
          <dgm:bulletEnabled val="1"/>
        </dgm:presLayoutVars>
      </dgm:prSet>
      <dgm:spPr/>
    </dgm:pt>
    <dgm:pt modelId="{272D1308-689B-41C7-9383-C67ECE60EE5B}" type="pres">
      <dgm:prSet presAssocID="{CF4AFCC6-E8B2-43DB-9F7E-D1AA05CB2D92}" presName="FiveNodes_1_text" presStyleLbl="node1" presStyleIdx="4" presStyleCnt="5">
        <dgm:presLayoutVars>
          <dgm:bulletEnabled val="1"/>
        </dgm:presLayoutVars>
      </dgm:prSet>
      <dgm:spPr/>
    </dgm:pt>
    <dgm:pt modelId="{FC3EE10A-506D-4688-BB14-6F08B6C9B7FF}" type="pres">
      <dgm:prSet presAssocID="{CF4AFCC6-E8B2-43DB-9F7E-D1AA05CB2D92}" presName="FiveNodes_2_text" presStyleLbl="node1" presStyleIdx="4" presStyleCnt="5">
        <dgm:presLayoutVars>
          <dgm:bulletEnabled val="1"/>
        </dgm:presLayoutVars>
      </dgm:prSet>
      <dgm:spPr/>
    </dgm:pt>
    <dgm:pt modelId="{4256FBF3-D5C8-4BDE-A184-0F59FE5BA9BC}" type="pres">
      <dgm:prSet presAssocID="{CF4AFCC6-E8B2-43DB-9F7E-D1AA05CB2D92}" presName="FiveNodes_3_text" presStyleLbl="node1" presStyleIdx="4" presStyleCnt="5">
        <dgm:presLayoutVars>
          <dgm:bulletEnabled val="1"/>
        </dgm:presLayoutVars>
      </dgm:prSet>
      <dgm:spPr/>
    </dgm:pt>
    <dgm:pt modelId="{2D81AE0E-1468-45F3-8D5D-7C4ABA1CEA06}" type="pres">
      <dgm:prSet presAssocID="{CF4AFCC6-E8B2-43DB-9F7E-D1AA05CB2D92}" presName="FiveNodes_4_text" presStyleLbl="node1" presStyleIdx="4" presStyleCnt="5">
        <dgm:presLayoutVars>
          <dgm:bulletEnabled val="1"/>
        </dgm:presLayoutVars>
      </dgm:prSet>
      <dgm:spPr/>
    </dgm:pt>
    <dgm:pt modelId="{F46C7D3D-6A54-486F-90B4-289CDADDF8A7}" type="pres">
      <dgm:prSet presAssocID="{CF4AFCC6-E8B2-43DB-9F7E-D1AA05CB2D92}" presName="FiveNodes_5_text" presStyleLbl="node1" presStyleIdx="4" presStyleCnt="5">
        <dgm:presLayoutVars>
          <dgm:bulletEnabled val="1"/>
        </dgm:presLayoutVars>
      </dgm:prSet>
      <dgm:spPr/>
    </dgm:pt>
  </dgm:ptLst>
  <dgm:cxnLst>
    <dgm:cxn modelId="{39F99105-8305-4A3E-92BE-5D781E68EAB7}" srcId="{CF4AFCC6-E8B2-43DB-9F7E-D1AA05CB2D92}" destId="{39DC3A33-1DBF-4F36-B6D5-029CFE4C200E}" srcOrd="4" destOrd="0" parTransId="{58B596DB-B28C-4FC8-A855-6075E26A93C6}" sibTransId="{2B2FF176-25C6-4678-969A-DED727ECB84A}"/>
    <dgm:cxn modelId="{430DEA05-4D78-4568-91E4-B3AD2AE1BE0C}" type="presOf" srcId="{CF4AFCC6-E8B2-43DB-9F7E-D1AA05CB2D92}" destId="{7F75AD17-B754-4E3C-BD1B-2E06083D8D5A}" srcOrd="0" destOrd="0" presId="urn:microsoft.com/office/officeart/2005/8/layout/vProcess5"/>
    <dgm:cxn modelId="{930FDF10-E7A5-465D-9E6E-90C09BA7869D}" srcId="{CF4AFCC6-E8B2-43DB-9F7E-D1AA05CB2D92}" destId="{4D7CD843-276B-4C75-99D5-2A02D0083B33}" srcOrd="3" destOrd="0" parTransId="{30C7B8EB-794C-4AA2-93AF-24181355BAB5}" sibTransId="{3085915A-54B8-4270-BFE6-0D3988ADD4F2}"/>
    <dgm:cxn modelId="{606E6D12-DC79-42B6-928C-33F2BDC885ED}" srcId="{CF4AFCC6-E8B2-43DB-9F7E-D1AA05CB2D92}" destId="{7295BD53-0D2A-47AF-82F9-0E0F7433B109}" srcOrd="0" destOrd="0" parTransId="{7A837D8B-9CE8-44C0-A764-BC9B39FF2204}" sibTransId="{74B0F931-2686-4DCF-A0E8-DD2904F4F718}"/>
    <dgm:cxn modelId="{5DB7A413-5CA9-415C-BA2B-0A9A49AC4250}" type="presOf" srcId="{4D7CD843-276B-4C75-99D5-2A02D0083B33}" destId="{2D81AE0E-1468-45F3-8D5D-7C4ABA1CEA06}" srcOrd="1" destOrd="0" presId="urn:microsoft.com/office/officeart/2005/8/layout/vProcess5"/>
    <dgm:cxn modelId="{FB5A311E-EEDA-4AE2-80B9-20424849CAAE}" srcId="{CF4AFCC6-E8B2-43DB-9F7E-D1AA05CB2D92}" destId="{D60E2EB1-F12D-4F79-B80D-698896DDDEFB}" srcOrd="2" destOrd="0" parTransId="{31A49B5A-DD27-4E39-8519-18BFDAB0F743}" sibTransId="{0A903960-6CE6-4110-81AC-71F4CF5E9047}"/>
    <dgm:cxn modelId="{0AF29E2B-80BA-4597-B050-D917B9EEDF9B}" type="presOf" srcId="{C0EDB19F-0B17-4B69-85F1-4D5A1511116C}" destId="{FC3EE10A-506D-4688-BB14-6F08B6C9B7FF}" srcOrd="1" destOrd="0" presId="urn:microsoft.com/office/officeart/2005/8/layout/vProcess5"/>
    <dgm:cxn modelId="{F3959A66-D035-4A7C-93BC-E6FE3385653F}" type="presOf" srcId="{C0EDB19F-0B17-4B69-85F1-4D5A1511116C}" destId="{0276FFD3-455C-48DB-9B55-F1EA2FFD34CB}" srcOrd="0" destOrd="0" presId="urn:microsoft.com/office/officeart/2005/8/layout/vProcess5"/>
    <dgm:cxn modelId="{7872C54C-6342-4A68-AB14-0E02779CB30D}" type="presOf" srcId="{3085915A-54B8-4270-BFE6-0D3988ADD4F2}" destId="{1DB3C31A-4627-4549-99AF-4416D19C98A5}" srcOrd="0" destOrd="0" presId="urn:microsoft.com/office/officeart/2005/8/layout/vProcess5"/>
    <dgm:cxn modelId="{72847278-E9F0-4F6F-A266-2FDABDD25EBB}" type="presOf" srcId="{7295BD53-0D2A-47AF-82F9-0E0F7433B109}" destId="{F1143D67-D7D3-4F23-8F0F-B607E9856386}" srcOrd="0" destOrd="0" presId="urn:microsoft.com/office/officeart/2005/8/layout/vProcess5"/>
    <dgm:cxn modelId="{B4745585-F732-4A78-93C1-DF1E094CD900}" type="presOf" srcId="{39DC3A33-1DBF-4F36-B6D5-029CFE4C200E}" destId="{F46C7D3D-6A54-486F-90B4-289CDADDF8A7}" srcOrd="1" destOrd="0" presId="urn:microsoft.com/office/officeart/2005/8/layout/vProcess5"/>
    <dgm:cxn modelId="{98443497-B1A4-468A-8978-6EF85CDAEB41}" type="presOf" srcId="{D60E2EB1-F12D-4F79-B80D-698896DDDEFB}" destId="{4256FBF3-D5C8-4BDE-A184-0F59FE5BA9BC}" srcOrd="1" destOrd="0" presId="urn:microsoft.com/office/officeart/2005/8/layout/vProcess5"/>
    <dgm:cxn modelId="{4FE9B0B5-6503-47BD-909B-EBB2BA815F6B}" type="presOf" srcId="{D60E2EB1-F12D-4F79-B80D-698896DDDEFB}" destId="{FA2B492A-EE49-48AA-AB67-EE37A6576411}" srcOrd="0" destOrd="0" presId="urn:microsoft.com/office/officeart/2005/8/layout/vProcess5"/>
    <dgm:cxn modelId="{AFFDFBC0-5D52-4C60-B808-EA3383536902}" type="presOf" srcId="{090F0989-7634-4A40-87FA-7AE8EE4459E7}" destId="{67DC097A-3131-4A53-B33E-988CF33C551E}" srcOrd="0" destOrd="0" presId="urn:microsoft.com/office/officeart/2005/8/layout/vProcess5"/>
    <dgm:cxn modelId="{DFE810CE-F5E2-480E-B01C-93AD93C0C302}" type="presOf" srcId="{74B0F931-2686-4DCF-A0E8-DD2904F4F718}" destId="{C5997150-8690-42AC-A140-C9F8411672EC}" srcOrd="0" destOrd="0" presId="urn:microsoft.com/office/officeart/2005/8/layout/vProcess5"/>
    <dgm:cxn modelId="{883C40DA-F848-4EDD-BEF6-6B3FA0180BE2}" type="presOf" srcId="{0A903960-6CE6-4110-81AC-71F4CF5E9047}" destId="{EE61EBFF-7605-49BC-AF87-A89ECB429EEF}" srcOrd="0" destOrd="0" presId="urn:microsoft.com/office/officeart/2005/8/layout/vProcess5"/>
    <dgm:cxn modelId="{A9ED4DDD-E255-4B81-BB34-AB2022120F03}" srcId="{CF4AFCC6-E8B2-43DB-9F7E-D1AA05CB2D92}" destId="{C0EDB19F-0B17-4B69-85F1-4D5A1511116C}" srcOrd="1" destOrd="0" parTransId="{C44FCF49-8A36-412D-A3F2-84092EC9FA72}" sibTransId="{090F0989-7634-4A40-87FA-7AE8EE4459E7}"/>
    <dgm:cxn modelId="{B722C9ED-0A92-416B-B035-012006EEE0C3}" type="presOf" srcId="{39DC3A33-1DBF-4F36-B6D5-029CFE4C200E}" destId="{F31DC54C-9F38-42CC-946F-BDA1EB9B79DF}" srcOrd="0" destOrd="0" presId="urn:microsoft.com/office/officeart/2005/8/layout/vProcess5"/>
    <dgm:cxn modelId="{19B75DF6-EA4E-431E-A4CE-9B0CC1D1B172}" type="presOf" srcId="{7295BD53-0D2A-47AF-82F9-0E0F7433B109}" destId="{272D1308-689B-41C7-9383-C67ECE60EE5B}" srcOrd="1" destOrd="0" presId="urn:microsoft.com/office/officeart/2005/8/layout/vProcess5"/>
    <dgm:cxn modelId="{DBDD43FA-16AE-4681-B6AD-D18BF0687FCC}" type="presOf" srcId="{4D7CD843-276B-4C75-99D5-2A02D0083B33}" destId="{5F3AB650-5FEB-4515-956F-28E6A643AA0A}" srcOrd="0" destOrd="0" presId="urn:microsoft.com/office/officeart/2005/8/layout/vProcess5"/>
    <dgm:cxn modelId="{73AE9B60-282E-4564-89B8-2A3C1DA04ECC}" type="presParOf" srcId="{7F75AD17-B754-4E3C-BD1B-2E06083D8D5A}" destId="{7D17EBDE-E297-4DA9-8BEE-13E9A17856D3}" srcOrd="0" destOrd="0" presId="urn:microsoft.com/office/officeart/2005/8/layout/vProcess5"/>
    <dgm:cxn modelId="{2A957F59-D2F3-458C-93D5-B2DE3AFF6347}" type="presParOf" srcId="{7F75AD17-B754-4E3C-BD1B-2E06083D8D5A}" destId="{F1143D67-D7D3-4F23-8F0F-B607E9856386}" srcOrd="1" destOrd="0" presId="urn:microsoft.com/office/officeart/2005/8/layout/vProcess5"/>
    <dgm:cxn modelId="{C7921070-4F57-4929-84EB-A453689A7992}" type="presParOf" srcId="{7F75AD17-B754-4E3C-BD1B-2E06083D8D5A}" destId="{0276FFD3-455C-48DB-9B55-F1EA2FFD34CB}" srcOrd="2" destOrd="0" presId="urn:microsoft.com/office/officeart/2005/8/layout/vProcess5"/>
    <dgm:cxn modelId="{9145C007-F1C7-47CC-9656-D7A53068222F}" type="presParOf" srcId="{7F75AD17-B754-4E3C-BD1B-2E06083D8D5A}" destId="{FA2B492A-EE49-48AA-AB67-EE37A6576411}" srcOrd="3" destOrd="0" presId="urn:microsoft.com/office/officeart/2005/8/layout/vProcess5"/>
    <dgm:cxn modelId="{2CF46CF7-C7B6-42DA-A88A-6ACBB3FB0094}" type="presParOf" srcId="{7F75AD17-B754-4E3C-BD1B-2E06083D8D5A}" destId="{5F3AB650-5FEB-4515-956F-28E6A643AA0A}" srcOrd="4" destOrd="0" presId="urn:microsoft.com/office/officeart/2005/8/layout/vProcess5"/>
    <dgm:cxn modelId="{6E6F5F0D-0C1E-429F-A5EE-FE685253EE51}" type="presParOf" srcId="{7F75AD17-B754-4E3C-BD1B-2E06083D8D5A}" destId="{F31DC54C-9F38-42CC-946F-BDA1EB9B79DF}" srcOrd="5" destOrd="0" presId="urn:microsoft.com/office/officeart/2005/8/layout/vProcess5"/>
    <dgm:cxn modelId="{2DB7AAB4-494E-4568-8FB8-FD6CFAC961B9}" type="presParOf" srcId="{7F75AD17-B754-4E3C-BD1B-2E06083D8D5A}" destId="{C5997150-8690-42AC-A140-C9F8411672EC}" srcOrd="6" destOrd="0" presId="urn:microsoft.com/office/officeart/2005/8/layout/vProcess5"/>
    <dgm:cxn modelId="{6510226E-04A1-472D-BFB0-7D89B62F01B4}" type="presParOf" srcId="{7F75AD17-B754-4E3C-BD1B-2E06083D8D5A}" destId="{67DC097A-3131-4A53-B33E-988CF33C551E}" srcOrd="7" destOrd="0" presId="urn:microsoft.com/office/officeart/2005/8/layout/vProcess5"/>
    <dgm:cxn modelId="{E591AADC-E68F-4D6D-80EF-10D9A2891EFC}" type="presParOf" srcId="{7F75AD17-B754-4E3C-BD1B-2E06083D8D5A}" destId="{EE61EBFF-7605-49BC-AF87-A89ECB429EEF}" srcOrd="8" destOrd="0" presId="urn:microsoft.com/office/officeart/2005/8/layout/vProcess5"/>
    <dgm:cxn modelId="{55C9FC2B-D298-485F-AA1B-CE3E1C843BB0}" type="presParOf" srcId="{7F75AD17-B754-4E3C-BD1B-2E06083D8D5A}" destId="{1DB3C31A-4627-4549-99AF-4416D19C98A5}" srcOrd="9" destOrd="0" presId="urn:microsoft.com/office/officeart/2005/8/layout/vProcess5"/>
    <dgm:cxn modelId="{77806DA9-1DB5-45C3-BB7F-6692F718F09A}" type="presParOf" srcId="{7F75AD17-B754-4E3C-BD1B-2E06083D8D5A}" destId="{272D1308-689B-41C7-9383-C67ECE60EE5B}" srcOrd="10" destOrd="0" presId="urn:microsoft.com/office/officeart/2005/8/layout/vProcess5"/>
    <dgm:cxn modelId="{A999B279-3F7D-4BF4-B4EC-144E76102DBD}" type="presParOf" srcId="{7F75AD17-B754-4E3C-BD1B-2E06083D8D5A}" destId="{FC3EE10A-506D-4688-BB14-6F08B6C9B7FF}" srcOrd="11" destOrd="0" presId="urn:microsoft.com/office/officeart/2005/8/layout/vProcess5"/>
    <dgm:cxn modelId="{AFFD831A-5000-4F27-BCEF-E572D9CDE4AF}" type="presParOf" srcId="{7F75AD17-B754-4E3C-BD1B-2E06083D8D5A}" destId="{4256FBF3-D5C8-4BDE-A184-0F59FE5BA9BC}" srcOrd="12" destOrd="0" presId="urn:microsoft.com/office/officeart/2005/8/layout/vProcess5"/>
    <dgm:cxn modelId="{82E2F815-3CC0-4807-86DC-E7A6718B6F95}" type="presParOf" srcId="{7F75AD17-B754-4E3C-BD1B-2E06083D8D5A}" destId="{2D81AE0E-1468-45F3-8D5D-7C4ABA1CEA06}" srcOrd="13" destOrd="0" presId="urn:microsoft.com/office/officeart/2005/8/layout/vProcess5"/>
    <dgm:cxn modelId="{151ACCE1-2823-4511-B27E-B5DAB2427299}" type="presParOf" srcId="{7F75AD17-B754-4E3C-BD1B-2E06083D8D5A}" destId="{F46C7D3D-6A54-486F-90B4-289CDADDF8A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F30FA9-BA20-4BC7-B3DD-3012B6F0825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DFFF52D-0272-4D49-854A-E5A0ED7A0863}">
      <dgm:prSet/>
      <dgm:spPr/>
      <dgm:t>
        <a:bodyPr/>
        <a:lstStyle/>
        <a:p>
          <a:r>
            <a:rPr lang="en-US"/>
            <a:t>Enrolled in Medi-cal</a:t>
          </a:r>
        </a:p>
      </dgm:t>
    </dgm:pt>
    <dgm:pt modelId="{FB2C1509-9DBD-44AC-B76B-FDDEEC79E60F}" type="parTrans" cxnId="{FCF75E71-99AF-4F55-A5B4-FBA6A0A9D32D}">
      <dgm:prSet/>
      <dgm:spPr/>
      <dgm:t>
        <a:bodyPr/>
        <a:lstStyle/>
        <a:p>
          <a:endParaRPr lang="en-US"/>
        </a:p>
      </dgm:t>
    </dgm:pt>
    <dgm:pt modelId="{A81842EF-5A8A-467E-BF03-940B23927101}" type="sibTrans" cxnId="{FCF75E71-99AF-4F55-A5B4-FBA6A0A9D32D}">
      <dgm:prSet/>
      <dgm:spPr/>
      <dgm:t>
        <a:bodyPr/>
        <a:lstStyle/>
        <a:p>
          <a:endParaRPr lang="en-US"/>
        </a:p>
      </dgm:t>
    </dgm:pt>
    <dgm:pt modelId="{226BA6F9-8330-49D8-9723-FFC2CC5A717D}">
      <dgm:prSet/>
      <dgm:spPr/>
      <dgm:t>
        <a:bodyPr/>
        <a:lstStyle/>
        <a:p>
          <a:r>
            <a:rPr lang="en-US"/>
            <a:t>Ensures qualifications are met</a:t>
          </a:r>
        </a:p>
      </dgm:t>
    </dgm:pt>
    <dgm:pt modelId="{DD772BA8-4803-4D2B-8FBC-73A0BCDFBBEE}" type="parTrans" cxnId="{D5B6E7BB-72AD-4198-B37E-1104A710D4FE}">
      <dgm:prSet/>
      <dgm:spPr/>
      <dgm:t>
        <a:bodyPr/>
        <a:lstStyle/>
        <a:p>
          <a:endParaRPr lang="en-US"/>
        </a:p>
      </dgm:t>
    </dgm:pt>
    <dgm:pt modelId="{2E9A6B93-1B29-461F-A811-2B7A6DB2F466}" type="sibTrans" cxnId="{D5B6E7BB-72AD-4198-B37E-1104A710D4FE}">
      <dgm:prSet/>
      <dgm:spPr/>
      <dgm:t>
        <a:bodyPr/>
        <a:lstStyle/>
        <a:p>
          <a:endParaRPr lang="en-US"/>
        </a:p>
      </dgm:t>
    </dgm:pt>
    <dgm:pt modelId="{2350FD45-42C2-411E-82DC-95C435FD00B8}">
      <dgm:prSet/>
      <dgm:spPr/>
      <dgm:t>
        <a:bodyPr/>
        <a:lstStyle/>
        <a:p>
          <a:r>
            <a:rPr lang="en-US" dirty="0"/>
            <a:t>Licensed provider, clinic, hospital, or community based organization</a:t>
          </a:r>
        </a:p>
      </dgm:t>
    </dgm:pt>
    <dgm:pt modelId="{E3FF169D-FE23-4D2F-892D-80BE0E286D1D}" type="parTrans" cxnId="{609A37E6-C64B-451B-B2DE-6FE83939E984}">
      <dgm:prSet/>
      <dgm:spPr/>
      <dgm:t>
        <a:bodyPr/>
        <a:lstStyle/>
        <a:p>
          <a:endParaRPr lang="en-US"/>
        </a:p>
      </dgm:t>
    </dgm:pt>
    <dgm:pt modelId="{2E45E0A1-0D75-4D42-9AF7-6412187EB0E6}" type="sibTrans" cxnId="{609A37E6-C64B-451B-B2DE-6FE83939E984}">
      <dgm:prSet/>
      <dgm:spPr/>
      <dgm:t>
        <a:bodyPr/>
        <a:lstStyle/>
        <a:p>
          <a:endParaRPr lang="en-US"/>
        </a:p>
      </dgm:t>
    </dgm:pt>
    <dgm:pt modelId="{51426FD1-A569-48AF-8136-821A6A75A79F}">
      <dgm:prSet/>
      <dgm:spPr/>
      <dgm:t>
        <a:bodyPr/>
        <a:lstStyle/>
        <a:p>
          <a:r>
            <a:rPr lang="en-US" dirty="0"/>
            <a:t>Does not need to be physically present</a:t>
          </a:r>
        </a:p>
      </dgm:t>
    </dgm:pt>
    <dgm:pt modelId="{832042F7-A06F-4ED8-82CD-6CE6872E132B}" type="parTrans" cxnId="{9FBD254D-3ACB-4E5A-8985-18F75ADF5203}">
      <dgm:prSet/>
      <dgm:spPr/>
      <dgm:t>
        <a:bodyPr/>
        <a:lstStyle/>
        <a:p>
          <a:endParaRPr lang="en-US"/>
        </a:p>
      </dgm:t>
    </dgm:pt>
    <dgm:pt modelId="{3CDE5418-BC75-46B0-BB16-208A8AD33F90}" type="sibTrans" cxnId="{9FBD254D-3ACB-4E5A-8985-18F75ADF5203}">
      <dgm:prSet/>
      <dgm:spPr/>
      <dgm:t>
        <a:bodyPr/>
        <a:lstStyle/>
        <a:p>
          <a:endParaRPr lang="en-US"/>
        </a:p>
      </dgm:t>
    </dgm:pt>
    <dgm:pt modelId="{EB3191B8-9436-4EDA-A5D1-6190C5EF8DDA}" type="pres">
      <dgm:prSet presAssocID="{21F30FA9-BA20-4BC7-B3DD-3012B6F0825E}" presName="root" presStyleCnt="0">
        <dgm:presLayoutVars>
          <dgm:dir/>
          <dgm:resizeHandles val="exact"/>
        </dgm:presLayoutVars>
      </dgm:prSet>
      <dgm:spPr/>
    </dgm:pt>
    <dgm:pt modelId="{55F10ED8-DA8A-4919-B75E-CB7ACC749FE8}" type="pres">
      <dgm:prSet presAssocID="{7DFFF52D-0272-4D49-854A-E5A0ED7A0863}" presName="compNode" presStyleCnt="0"/>
      <dgm:spPr/>
    </dgm:pt>
    <dgm:pt modelId="{7301FB3B-A8A9-4693-B10C-996EB49C801F}" type="pres">
      <dgm:prSet presAssocID="{7DFFF52D-0272-4D49-854A-E5A0ED7A0863}" presName="bgRect" presStyleLbl="bgShp" presStyleIdx="0" presStyleCnt="4"/>
      <dgm:spPr/>
    </dgm:pt>
    <dgm:pt modelId="{C413D1B7-8FF4-4545-AFBC-ACDCDD410C00}" type="pres">
      <dgm:prSet presAssocID="{7DFFF52D-0272-4D49-854A-E5A0ED7A08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58C3261-1C27-4D71-BBFC-DB73C9FA8702}" type="pres">
      <dgm:prSet presAssocID="{7DFFF52D-0272-4D49-854A-E5A0ED7A0863}" presName="spaceRect" presStyleCnt="0"/>
      <dgm:spPr/>
    </dgm:pt>
    <dgm:pt modelId="{98BE23E9-0A89-4622-9C72-2650E7C0CEAE}" type="pres">
      <dgm:prSet presAssocID="{7DFFF52D-0272-4D49-854A-E5A0ED7A0863}" presName="parTx" presStyleLbl="revTx" presStyleIdx="0" presStyleCnt="4">
        <dgm:presLayoutVars>
          <dgm:chMax val="0"/>
          <dgm:chPref val="0"/>
        </dgm:presLayoutVars>
      </dgm:prSet>
      <dgm:spPr/>
    </dgm:pt>
    <dgm:pt modelId="{E6524FA3-ECD9-400B-82AA-A7A0932B6767}" type="pres">
      <dgm:prSet presAssocID="{A81842EF-5A8A-467E-BF03-940B23927101}" presName="sibTrans" presStyleCnt="0"/>
      <dgm:spPr/>
    </dgm:pt>
    <dgm:pt modelId="{3E5FCA2D-347E-406A-B828-43D7F5D78C7B}" type="pres">
      <dgm:prSet presAssocID="{226BA6F9-8330-49D8-9723-FFC2CC5A717D}" presName="compNode" presStyleCnt="0"/>
      <dgm:spPr/>
    </dgm:pt>
    <dgm:pt modelId="{115967B1-E2D9-4D05-A42E-0F21D77F6C1E}" type="pres">
      <dgm:prSet presAssocID="{226BA6F9-8330-49D8-9723-FFC2CC5A717D}" presName="bgRect" presStyleLbl="bgShp" presStyleIdx="1" presStyleCnt="4"/>
      <dgm:spPr/>
    </dgm:pt>
    <dgm:pt modelId="{E7577505-8426-4555-AF71-DBBEE4ACB22A}" type="pres">
      <dgm:prSet presAssocID="{226BA6F9-8330-49D8-9723-FFC2CC5A71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B3E01B2-4C5B-43B0-BC30-A103A7956F54}" type="pres">
      <dgm:prSet presAssocID="{226BA6F9-8330-49D8-9723-FFC2CC5A717D}" presName="spaceRect" presStyleCnt="0"/>
      <dgm:spPr/>
    </dgm:pt>
    <dgm:pt modelId="{67DECA07-D932-4DDB-80B5-0E7DEB09A0B9}" type="pres">
      <dgm:prSet presAssocID="{226BA6F9-8330-49D8-9723-FFC2CC5A717D}" presName="parTx" presStyleLbl="revTx" presStyleIdx="1" presStyleCnt="4">
        <dgm:presLayoutVars>
          <dgm:chMax val="0"/>
          <dgm:chPref val="0"/>
        </dgm:presLayoutVars>
      </dgm:prSet>
      <dgm:spPr/>
    </dgm:pt>
    <dgm:pt modelId="{24BD569A-3073-45FC-9FC8-462AEA5952F9}" type="pres">
      <dgm:prSet presAssocID="{2E9A6B93-1B29-461F-A811-2B7A6DB2F466}" presName="sibTrans" presStyleCnt="0"/>
      <dgm:spPr/>
    </dgm:pt>
    <dgm:pt modelId="{2209B8C4-6C71-4BDE-8D3C-2348FA946581}" type="pres">
      <dgm:prSet presAssocID="{2350FD45-42C2-411E-82DC-95C435FD00B8}" presName="compNode" presStyleCnt="0"/>
      <dgm:spPr/>
    </dgm:pt>
    <dgm:pt modelId="{3311A15A-61ED-491E-90CE-4A89D94BCD59}" type="pres">
      <dgm:prSet presAssocID="{2350FD45-42C2-411E-82DC-95C435FD00B8}" presName="bgRect" presStyleLbl="bgShp" presStyleIdx="2" presStyleCnt="4"/>
      <dgm:spPr/>
    </dgm:pt>
    <dgm:pt modelId="{711BA49C-76E2-47F9-8703-2D2AD8372D86}" type="pres">
      <dgm:prSet presAssocID="{2350FD45-42C2-411E-82DC-95C435FD00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9DB06186-E7A0-4C22-A4F9-A9F9F33AE6CA}" type="pres">
      <dgm:prSet presAssocID="{2350FD45-42C2-411E-82DC-95C435FD00B8}" presName="spaceRect" presStyleCnt="0"/>
      <dgm:spPr/>
    </dgm:pt>
    <dgm:pt modelId="{580DBF76-BD9B-4628-B54F-C1C7812670F3}" type="pres">
      <dgm:prSet presAssocID="{2350FD45-42C2-411E-82DC-95C435FD00B8}" presName="parTx" presStyleLbl="revTx" presStyleIdx="2" presStyleCnt="4">
        <dgm:presLayoutVars>
          <dgm:chMax val="0"/>
          <dgm:chPref val="0"/>
        </dgm:presLayoutVars>
      </dgm:prSet>
      <dgm:spPr/>
    </dgm:pt>
    <dgm:pt modelId="{9F8993C3-3239-46EF-BF0D-E33AE1391D55}" type="pres">
      <dgm:prSet presAssocID="{2E45E0A1-0D75-4D42-9AF7-6412187EB0E6}" presName="sibTrans" presStyleCnt="0"/>
      <dgm:spPr/>
    </dgm:pt>
    <dgm:pt modelId="{BEA9E891-32E6-4D05-9E6D-74E561B3DF8B}" type="pres">
      <dgm:prSet presAssocID="{51426FD1-A569-48AF-8136-821A6A75A79F}" presName="compNode" presStyleCnt="0"/>
      <dgm:spPr/>
    </dgm:pt>
    <dgm:pt modelId="{CC917A76-499B-48DE-9BD8-B3E039F26332}" type="pres">
      <dgm:prSet presAssocID="{51426FD1-A569-48AF-8136-821A6A75A79F}" presName="bgRect" presStyleLbl="bgShp" presStyleIdx="3" presStyleCnt="4"/>
      <dgm:spPr/>
    </dgm:pt>
    <dgm:pt modelId="{FD2853B1-DB78-496C-BC88-7AECEEABB5E9}" type="pres">
      <dgm:prSet presAssocID="{51426FD1-A569-48AF-8136-821A6A75A7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8DE04055-583D-4086-91EF-0A3D5CF8A64D}" type="pres">
      <dgm:prSet presAssocID="{51426FD1-A569-48AF-8136-821A6A75A79F}" presName="spaceRect" presStyleCnt="0"/>
      <dgm:spPr/>
    </dgm:pt>
    <dgm:pt modelId="{0E9EFD77-D590-486A-8AEB-0A1DAE508E66}" type="pres">
      <dgm:prSet presAssocID="{51426FD1-A569-48AF-8136-821A6A75A79F}" presName="parTx" presStyleLbl="revTx" presStyleIdx="3" presStyleCnt="4">
        <dgm:presLayoutVars>
          <dgm:chMax val="0"/>
          <dgm:chPref val="0"/>
        </dgm:presLayoutVars>
      </dgm:prSet>
      <dgm:spPr/>
    </dgm:pt>
  </dgm:ptLst>
  <dgm:cxnLst>
    <dgm:cxn modelId="{B873030C-1BA5-4B51-917B-7108929A87FB}" type="presOf" srcId="{226BA6F9-8330-49D8-9723-FFC2CC5A717D}" destId="{67DECA07-D932-4DDB-80B5-0E7DEB09A0B9}" srcOrd="0" destOrd="0" presId="urn:microsoft.com/office/officeart/2018/2/layout/IconVerticalSolidList"/>
    <dgm:cxn modelId="{9FBD254D-3ACB-4E5A-8985-18F75ADF5203}" srcId="{21F30FA9-BA20-4BC7-B3DD-3012B6F0825E}" destId="{51426FD1-A569-48AF-8136-821A6A75A79F}" srcOrd="3" destOrd="0" parTransId="{832042F7-A06F-4ED8-82CD-6CE6872E132B}" sibTransId="{3CDE5418-BC75-46B0-BB16-208A8AD33F90}"/>
    <dgm:cxn modelId="{FCF75E71-99AF-4F55-A5B4-FBA6A0A9D32D}" srcId="{21F30FA9-BA20-4BC7-B3DD-3012B6F0825E}" destId="{7DFFF52D-0272-4D49-854A-E5A0ED7A0863}" srcOrd="0" destOrd="0" parTransId="{FB2C1509-9DBD-44AC-B76B-FDDEEC79E60F}" sibTransId="{A81842EF-5A8A-467E-BF03-940B23927101}"/>
    <dgm:cxn modelId="{692C4295-5127-4E6B-95A9-D5B8DFF9241C}" type="presOf" srcId="{7DFFF52D-0272-4D49-854A-E5A0ED7A0863}" destId="{98BE23E9-0A89-4622-9C72-2650E7C0CEAE}" srcOrd="0" destOrd="0" presId="urn:microsoft.com/office/officeart/2018/2/layout/IconVerticalSolidList"/>
    <dgm:cxn modelId="{D5B6E7BB-72AD-4198-B37E-1104A710D4FE}" srcId="{21F30FA9-BA20-4BC7-B3DD-3012B6F0825E}" destId="{226BA6F9-8330-49D8-9723-FFC2CC5A717D}" srcOrd="1" destOrd="0" parTransId="{DD772BA8-4803-4D2B-8FBC-73A0BCDFBBEE}" sibTransId="{2E9A6B93-1B29-461F-A811-2B7A6DB2F466}"/>
    <dgm:cxn modelId="{68399DD8-A634-4596-9C86-5A4C4F713215}" type="presOf" srcId="{51426FD1-A569-48AF-8136-821A6A75A79F}" destId="{0E9EFD77-D590-486A-8AEB-0A1DAE508E66}" srcOrd="0" destOrd="0" presId="urn:microsoft.com/office/officeart/2018/2/layout/IconVerticalSolidList"/>
    <dgm:cxn modelId="{609A37E6-C64B-451B-B2DE-6FE83939E984}" srcId="{21F30FA9-BA20-4BC7-B3DD-3012B6F0825E}" destId="{2350FD45-42C2-411E-82DC-95C435FD00B8}" srcOrd="2" destOrd="0" parTransId="{E3FF169D-FE23-4D2F-892D-80BE0E286D1D}" sibTransId="{2E45E0A1-0D75-4D42-9AF7-6412187EB0E6}"/>
    <dgm:cxn modelId="{80D15EE8-4EB7-4D3C-9D64-38E1B0AFDC00}" type="presOf" srcId="{21F30FA9-BA20-4BC7-B3DD-3012B6F0825E}" destId="{EB3191B8-9436-4EDA-A5D1-6190C5EF8DDA}" srcOrd="0" destOrd="0" presId="urn:microsoft.com/office/officeart/2018/2/layout/IconVerticalSolidList"/>
    <dgm:cxn modelId="{8F8F5EEB-C915-4B39-8660-46F98BB0DEB4}" type="presOf" srcId="{2350FD45-42C2-411E-82DC-95C435FD00B8}" destId="{580DBF76-BD9B-4628-B54F-C1C7812670F3}" srcOrd="0" destOrd="0" presId="urn:microsoft.com/office/officeart/2018/2/layout/IconVerticalSolidList"/>
    <dgm:cxn modelId="{65415755-54C7-459B-A1D7-122BEC29162F}" type="presParOf" srcId="{EB3191B8-9436-4EDA-A5D1-6190C5EF8DDA}" destId="{55F10ED8-DA8A-4919-B75E-CB7ACC749FE8}" srcOrd="0" destOrd="0" presId="urn:microsoft.com/office/officeart/2018/2/layout/IconVerticalSolidList"/>
    <dgm:cxn modelId="{8EC8390F-FD66-4AFE-A051-A0AC9AED3BEE}" type="presParOf" srcId="{55F10ED8-DA8A-4919-B75E-CB7ACC749FE8}" destId="{7301FB3B-A8A9-4693-B10C-996EB49C801F}" srcOrd="0" destOrd="0" presId="urn:microsoft.com/office/officeart/2018/2/layout/IconVerticalSolidList"/>
    <dgm:cxn modelId="{EC2F7EAB-2520-4F1B-AEA8-E43339B4A302}" type="presParOf" srcId="{55F10ED8-DA8A-4919-B75E-CB7ACC749FE8}" destId="{C413D1B7-8FF4-4545-AFBC-ACDCDD410C00}" srcOrd="1" destOrd="0" presId="urn:microsoft.com/office/officeart/2018/2/layout/IconVerticalSolidList"/>
    <dgm:cxn modelId="{627D1ACA-E513-462F-A6E6-E3A726C49FF9}" type="presParOf" srcId="{55F10ED8-DA8A-4919-B75E-CB7ACC749FE8}" destId="{D58C3261-1C27-4D71-BBFC-DB73C9FA8702}" srcOrd="2" destOrd="0" presId="urn:microsoft.com/office/officeart/2018/2/layout/IconVerticalSolidList"/>
    <dgm:cxn modelId="{F5980C96-51BB-4F37-A350-7E2E135F5130}" type="presParOf" srcId="{55F10ED8-DA8A-4919-B75E-CB7ACC749FE8}" destId="{98BE23E9-0A89-4622-9C72-2650E7C0CEAE}" srcOrd="3" destOrd="0" presId="urn:microsoft.com/office/officeart/2018/2/layout/IconVerticalSolidList"/>
    <dgm:cxn modelId="{C7E3E34B-BE72-4147-A5B2-0F3C87301B81}" type="presParOf" srcId="{EB3191B8-9436-4EDA-A5D1-6190C5EF8DDA}" destId="{E6524FA3-ECD9-400B-82AA-A7A0932B6767}" srcOrd="1" destOrd="0" presId="urn:microsoft.com/office/officeart/2018/2/layout/IconVerticalSolidList"/>
    <dgm:cxn modelId="{55C997B5-B387-429F-996A-6E53C600E392}" type="presParOf" srcId="{EB3191B8-9436-4EDA-A5D1-6190C5EF8DDA}" destId="{3E5FCA2D-347E-406A-B828-43D7F5D78C7B}" srcOrd="2" destOrd="0" presId="urn:microsoft.com/office/officeart/2018/2/layout/IconVerticalSolidList"/>
    <dgm:cxn modelId="{3C38839B-771B-4F08-BB04-AFD170ED6D63}" type="presParOf" srcId="{3E5FCA2D-347E-406A-B828-43D7F5D78C7B}" destId="{115967B1-E2D9-4D05-A42E-0F21D77F6C1E}" srcOrd="0" destOrd="0" presId="urn:microsoft.com/office/officeart/2018/2/layout/IconVerticalSolidList"/>
    <dgm:cxn modelId="{DCCAE223-CBA8-4F9D-B982-7D04BEDEC2A4}" type="presParOf" srcId="{3E5FCA2D-347E-406A-B828-43D7F5D78C7B}" destId="{E7577505-8426-4555-AF71-DBBEE4ACB22A}" srcOrd="1" destOrd="0" presId="urn:microsoft.com/office/officeart/2018/2/layout/IconVerticalSolidList"/>
    <dgm:cxn modelId="{95B47BCA-3E9C-4777-9421-D34A5912A69D}" type="presParOf" srcId="{3E5FCA2D-347E-406A-B828-43D7F5D78C7B}" destId="{DB3E01B2-4C5B-43B0-BC30-A103A7956F54}" srcOrd="2" destOrd="0" presId="urn:microsoft.com/office/officeart/2018/2/layout/IconVerticalSolidList"/>
    <dgm:cxn modelId="{B2504919-5925-4390-821B-D32C897FBCC2}" type="presParOf" srcId="{3E5FCA2D-347E-406A-B828-43D7F5D78C7B}" destId="{67DECA07-D932-4DDB-80B5-0E7DEB09A0B9}" srcOrd="3" destOrd="0" presId="urn:microsoft.com/office/officeart/2018/2/layout/IconVerticalSolidList"/>
    <dgm:cxn modelId="{A75D89FF-D477-4E0A-A236-46A4170EF12D}" type="presParOf" srcId="{EB3191B8-9436-4EDA-A5D1-6190C5EF8DDA}" destId="{24BD569A-3073-45FC-9FC8-462AEA5952F9}" srcOrd="3" destOrd="0" presId="urn:microsoft.com/office/officeart/2018/2/layout/IconVerticalSolidList"/>
    <dgm:cxn modelId="{EB8A02BD-C7A2-4444-BDE9-E27683DA40BD}" type="presParOf" srcId="{EB3191B8-9436-4EDA-A5D1-6190C5EF8DDA}" destId="{2209B8C4-6C71-4BDE-8D3C-2348FA946581}" srcOrd="4" destOrd="0" presId="urn:microsoft.com/office/officeart/2018/2/layout/IconVerticalSolidList"/>
    <dgm:cxn modelId="{5BFB07F6-4D14-4E2F-B9E5-398552E629C8}" type="presParOf" srcId="{2209B8C4-6C71-4BDE-8D3C-2348FA946581}" destId="{3311A15A-61ED-491E-90CE-4A89D94BCD59}" srcOrd="0" destOrd="0" presId="urn:microsoft.com/office/officeart/2018/2/layout/IconVerticalSolidList"/>
    <dgm:cxn modelId="{F5E071B2-A0D9-46BC-947E-EEFAA96C47A7}" type="presParOf" srcId="{2209B8C4-6C71-4BDE-8D3C-2348FA946581}" destId="{711BA49C-76E2-47F9-8703-2D2AD8372D86}" srcOrd="1" destOrd="0" presId="urn:microsoft.com/office/officeart/2018/2/layout/IconVerticalSolidList"/>
    <dgm:cxn modelId="{440B79EC-269E-4D7A-B514-E181EDF8A3A6}" type="presParOf" srcId="{2209B8C4-6C71-4BDE-8D3C-2348FA946581}" destId="{9DB06186-E7A0-4C22-A4F9-A9F9F33AE6CA}" srcOrd="2" destOrd="0" presId="urn:microsoft.com/office/officeart/2018/2/layout/IconVerticalSolidList"/>
    <dgm:cxn modelId="{842341B1-7F74-48F5-A440-1922336F4ACA}" type="presParOf" srcId="{2209B8C4-6C71-4BDE-8D3C-2348FA946581}" destId="{580DBF76-BD9B-4628-B54F-C1C7812670F3}" srcOrd="3" destOrd="0" presId="urn:microsoft.com/office/officeart/2018/2/layout/IconVerticalSolidList"/>
    <dgm:cxn modelId="{F13A95F4-C83D-4C92-BD94-AFB734FB9D47}" type="presParOf" srcId="{EB3191B8-9436-4EDA-A5D1-6190C5EF8DDA}" destId="{9F8993C3-3239-46EF-BF0D-E33AE1391D55}" srcOrd="5" destOrd="0" presId="urn:microsoft.com/office/officeart/2018/2/layout/IconVerticalSolidList"/>
    <dgm:cxn modelId="{9B8E1925-F436-4850-B6E2-9D62363E5023}" type="presParOf" srcId="{EB3191B8-9436-4EDA-A5D1-6190C5EF8DDA}" destId="{BEA9E891-32E6-4D05-9E6D-74E561B3DF8B}" srcOrd="6" destOrd="0" presId="urn:microsoft.com/office/officeart/2018/2/layout/IconVerticalSolidList"/>
    <dgm:cxn modelId="{D28073BD-9B1D-4CE1-B9FD-039D24CB71D4}" type="presParOf" srcId="{BEA9E891-32E6-4D05-9E6D-74E561B3DF8B}" destId="{CC917A76-499B-48DE-9BD8-B3E039F26332}" srcOrd="0" destOrd="0" presId="urn:microsoft.com/office/officeart/2018/2/layout/IconVerticalSolidList"/>
    <dgm:cxn modelId="{66E4C434-9E3E-4502-926F-C429D3B54840}" type="presParOf" srcId="{BEA9E891-32E6-4D05-9E6D-74E561B3DF8B}" destId="{FD2853B1-DB78-496C-BC88-7AECEEABB5E9}" srcOrd="1" destOrd="0" presId="urn:microsoft.com/office/officeart/2018/2/layout/IconVerticalSolidList"/>
    <dgm:cxn modelId="{C249DD24-26ED-4415-8FD3-523EA28015C0}" type="presParOf" srcId="{BEA9E891-32E6-4D05-9E6D-74E561B3DF8B}" destId="{8DE04055-583D-4086-91EF-0A3D5CF8A64D}" srcOrd="2" destOrd="0" presId="urn:microsoft.com/office/officeart/2018/2/layout/IconVerticalSolidList"/>
    <dgm:cxn modelId="{E09B88E3-BF35-4743-B0BA-FA134E250D0D}" type="presParOf" srcId="{BEA9E891-32E6-4D05-9E6D-74E561B3DF8B}" destId="{0E9EFD77-D590-486A-8AEB-0A1DAE508E6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950132-7ACC-410F-8769-B695035F8444}" type="doc">
      <dgm:prSet loTypeId="urn:microsoft.com/office/officeart/2005/8/layout/vList3" loCatId="picture" qsTypeId="urn:microsoft.com/office/officeart/2005/8/quickstyle/simple1" qsCatId="simple" csTypeId="urn:microsoft.com/office/officeart/2005/8/colors/accent1_1" csCatId="accent1" phldr="1"/>
      <dgm:spPr/>
    </dgm:pt>
    <dgm:pt modelId="{250E59B7-4DEA-483B-AB91-C07D8C71C459}">
      <dgm:prSet phldrT="[Text]"/>
      <dgm:spPr/>
      <dgm:t>
        <a:bodyPr/>
        <a:lstStyle/>
        <a:p>
          <a:r>
            <a:rPr lang="en-US" b="1" dirty="0">
              <a:latin typeface="Segoe UI" panose="020B0502040204020203" pitchFamily="34" charset="0"/>
              <a:cs typeface="Segoe UI" panose="020B0502040204020203" pitchFamily="34" charset="0"/>
            </a:rPr>
            <a:t>Scenario 1:  </a:t>
          </a:r>
          <a:r>
            <a:rPr lang="en-US" dirty="0">
              <a:latin typeface="Segoe UI" panose="020B0502040204020203" pitchFamily="34" charset="0"/>
              <a:cs typeface="Segoe UI" panose="020B0502040204020203" pitchFamily="34" charset="0"/>
            </a:rPr>
            <a:t>The health care professional provides CHW services for 1 patient in a day and sees the patient for the maximum 2 hours (4 units).</a:t>
          </a:r>
        </a:p>
        <a:p>
          <a:r>
            <a:rPr lang="en-US" b="1" dirty="0">
              <a:solidFill>
                <a:srgbClr val="0070C0"/>
              </a:solidFill>
              <a:latin typeface="Segoe UI" panose="020B0502040204020203" pitchFamily="34" charset="0"/>
              <a:cs typeface="Segoe UI" panose="020B0502040204020203" pitchFamily="34" charset="0"/>
            </a:rPr>
            <a:t>The provider is reimbursed at $106.64 ($26.66 x 4 units). </a:t>
          </a:r>
        </a:p>
      </dgm:t>
    </dgm:pt>
    <dgm:pt modelId="{71942823-8ECB-4DC1-946D-D41B936B422B}" type="parTrans" cxnId="{9FA378B4-1B17-4CA5-8E67-363A2BC85217}">
      <dgm:prSet/>
      <dgm:spPr/>
      <dgm:t>
        <a:bodyPr/>
        <a:lstStyle/>
        <a:p>
          <a:endParaRPr lang="en-US"/>
        </a:p>
      </dgm:t>
    </dgm:pt>
    <dgm:pt modelId="{A5A26DD5-AD84-4241-97A4-BCC2218A542F}" type="sibTrans" cxnId="{9FA378B4-1B17-4CA5-8E67-363A2BC85217}">
      <dgm:prSet/>
      <dgm:spPr/>
      <dgm:t>
        <a:bodyPr/>
        <a:lstStyle/>
        <a:p>
          <a:endParaRPr lang="en-US"/>
        </a:p>
      </dgm:t>
    </dgm:pt>
    <dgm:pt modelId="{D1A3E848-49C3-4CAA-BDCD-2B460B04630A}">
      <dgm:prSet phldrT="[Text]"/>
      <dgm:spPr/>
      <dgm:t>
        <a:bodyPr/>
        <a:lstStyle/>
        <a:p>
          <a:r>
            <a:rPr lang="en-US" b="1" dirty="0">
              <a:latin typeface="Segoe UI" panose="020B0502040204020203" pitchFamily="34" charset="0"/>
              <a:cs typeface="Segoe UI" panose="020B0502040204020203" pitchFamily="34" charset="0"/>
            </a:rPr>
            <a:t>Scenario 2</a:t>
          </a:r>
          <a:r>
            <a:rPr lang="en-US" dirty="0">
              <a:latin typeface="Segoe UI" panose="020B0502040204020203" pitchFamily="34" charset="0"/>
              <a:cs typeface="Segoe UI" panose="020B0502040204020203" pitchFamily="34" charset="0"/>
            </a:rPr>
            <a:t>: The health care professional provides CHW services for 2 patients in the same location for different purposes/diagnoses* and sees each patient for 1 hour (2 units).  The  provider is reimbursed for each patient at $53.52 ( $26.66x 2 units) for each patient.</a:t>
          </a:r>
        </a:p>
        <a:p>
          <a:r>
            <a:rPr lang="en-US" b="1" dirty="0">
              <a:solidFill>
                <a:srgbClr val="0070C0"/>
              </a:solidFill>
              <a:latin typeface="Segoe UI" panose="020B0502040204020203" pitchFamily="34" charset="0"/>
              <a:cs typeface="Segoe UI" panose="020B0502040204020203" pitchFamily="34" charset="0"/>
            </a:rPr>
            <a:t>The provider is reimbursed at $106.64 ($26.66 x 4 units). </a:t>
          </a:r>
        </a:p>
      </dgm:t>
    </dgm:pt>
    <dgm:pt modelId="{4A47B626-F613-4D10-84D6-74C9380DE3DC}" type="parTrans" cxnId="{E3DD06E0-F71E-4ACF-B6DE-B16A6B232D7B}">
      <dgm:prSet/>
      <dgm:spPr/>
      <dgm:t>
        <a:bodyPr/>
        <a:lstStyle/>
        <a:p>
          <a:endParaRPr lang="en-US"/>
        </a:p>
      </dgm:t>
    </dgm:pt>
    <dgm:pt modelId="{F916105B-A997-4981-AFB2-BDBD26187468}" type="sibTrans" cxnId="{E3DD06E0-F71E-4ACF-B6DE-B16A6B232D7B}">
      <dgm:prSet/>
      <dgm:spPr/>
      <dgm:t>
        <a:bodyPr/>
        <a:lstStyle/>
        <a:p>
          <a:endParaRPr lang="en-US"/>
        </a:p>
      </dgm:t>
    </dgm:pt>
    <dgm:pt modelId="{9DC66CDE-67AB-4B7A-AF40-35B0912CDD6A}" type="pres">
      <dgm:prSet presAssocID="{C5950132-7ACC-410F-8769-B695035F8444}" presName="linearFlow" presStyleCnt="0">
        <dgm:presLayoutVars>
          <dgm:dir/>
          <dgm:resizeHandles val="exact"/>
        </dgm:presLayoutVars>
      </dgm:prSet>
      <dgm:spPr/>
    </dgm:pt>
    <dgm:pt modelId="{BDEF6203-C594-4EEA-8C6D-B6A8DE148B66}" type="pres">
      <dgm:prSet presAssocID="{250E59B7-4DEA-483B-AB91-C07D8C71C459}" presName="composite" presStyleCnt="0"/>
      <dgm:spPr/>
    </dgm:pt>
    <dgm:pt modelId="{AD890CF6-5FFD-47F7-AB4E-BD67DAE9448F}" type="pres">
      <dgm:prSet presAssocID="{250E59B7-4DEA-483B-AB91-C07D8C71C459}" presName="imgShp" presStyleLbl="fgImgPlace1" presStyleIdx="0" presStyleCnt="2" custLinFactNeighborX="-42154" custLinFactNeighborY="3733"/>
      <dgm:spPr>
        <a:blipFill rotWithShape="1">
          <a:blip xmlns:r="http://schemas.openxmlformats.org/officeDocument/2006/relationships" r:embed="rId1">
            <a:duotone>
              <a:srgbClr val="ED7D31">
                <a:shade val="45000"/>
                <a:satMod val="135000"/>
              </a:srgbClr>
              <a:prstClr val="white"/>
            </a:duotone>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 outline"/>
        </a:ext>
      </dgm:extLst>
    </dgm:pt>
    <dgm:pt modelId="{B9E7AE17-3B89-448F-A50F-013D84540685}" type="pres">
      <dgm:prSet presAssocID="{250E59B7-4DEA-483B-AB91-C07D8C71C459}" presName="txShp" presStyleLbl="node1" presStyleIdx="0" presStyleCnt="2" custScaleX="115037" custLinFactNeighborX="10675" custLinFactNeighborY="-125">
        <dgm:presLayoutVars>
          <dgm:bulletEnabled val="1"/>
        </dgm:presLayoutVars>
      </dgm:prSet>
      <dgm:spPr/>
    </dgm:pt>
    <dgm:pt modelId="{49AF7A80-7A6E-4938-88B2-B43E679C1D08}" type="pres">
      <dgm:prSet presAssocID="{A5A26DD5-AD84-4241-97A4-BCC2218A542F}" presName="spacing" presStyleCnt="0"/>
      <dgm:spPr/>
    </dgm:pt>
    <dgm:pt modelId="{254FCC7A-1212-4BBB-9461-C916135B6847}" type="pres">
      <dgm:prSet presAssocID="{D1A3E848-49C3-4CAA-BDCD-2B460B04630A}" presName="composite" presStyleCnt="0"/>
      <dgm:spPr/>
    </dgm:pt>
    <dgm:pt modelId="{F1DBB1AA-7595-481C-9BE7-DC80CDC4B565}" type="pres">
      <dgm:prSet presAssocID="{D1A3E848-49C3-4CAA-BDCD-2B460B04630A}" presName="imgShp" presStyleLbl="fgImgPlace1" presStyleIdx="1" presStyleCnt="2" custLinFactX="200000" custLinFactNeighborX="268092" custLinFactNeighborY="-35821"/>
      <dgm:spPr>
        <a:noFill/>
        <a:ln>
          <a:noFill/>
        </a:ln>
      </dgm:spPr>
    </dgm:pt>
    <dgm:pt modelId="{394D5658-CC45-413E-9E04-9688AEA8A0C3}" type="pres">
      <dgm:prSet presAssocID="{D1A3E848-49C3-4CAA-BDCD-2B460B04630A}" presName="txShp" presStyleLbl="node1" presStyleIdx="1" presStyleCnt="2" custScaleX="110935" custLinFactNeighborX="11955" custLinFactNeighborY="-874">
        <dgm:presLayoutVars>
          <dgm:bulletEnabled val="1"/>
        </dgm:presLayoutVars>
      </dgm:prSet>
      <dgm:spPr/>
    </dgm:pt>
  </dgm:ptLst>
  <dgm:cxnLst>
    <dgm:cxn modelId="{2C17EF46-E5C1-4246-9359-CC62A9AF01F9}" type="presOf" srcId="{D1A3E848-49C3-4CAA-BDCD-2B460B04630A}" destId="{394D5658-CC45-413E-9E04-9688AEA8A0C3}" srcOrd="0" destOrd="0" presId="urn:microsoft.com/office/officeart/2005/8/layout/vList3"/>
    <dgm:cxn modelId="{53A1A46C-B7B5-4F2C-B0BC-63162ABD6894}" type="presOf" srcId="{C5950132-7ACC-410F-8769-B695035F8444}" destId="{9DC66CDE-67AB-4B7A-AF40-35B0912CDD6A}" srcOrd="0" destOrd="0" presId="urn:microsoft.com/office/officeart/2005/8/layout/vList3"/>
    <dgm:cxn modelId="{AF81D988-6814-4C0C-A191-B089D826F883}" type="presOf" srcId="{250E59B7-4DEA-483B-AB91-C07D8C71C459}" destId="{B9E7AE17-3B89-448F-A50F-013D84540685}" srcOrd="0" destOrd="0" presId="urn:microsoft.com/office/officeart/2005/8/layout/vList3"/>
    <dgm:cxn modelId="{9FA378B4-1B17-4CA5-8E67-363A2BC85217}" srcId="{C5950132-7ACC-410F-8769-B695035F8444}" destId="{250E59B7-4DEA-483B-AB91-C07D8C71C459}" srcOrd="0" destOrd="0" parTransId="{71942823-8ECB-4DC1-946D-D41B936B422B}" sibTransId="{A5A26DD5-AD84-4241-97A4-BCC2218A542F}"/>
    <dgm:cxn modelId="{E3DD06E0-F71E-4ACF-B6DE-B16A6B232D7B}" srcId="{C5950132-7ACC-410F-8769-B695035F8444}" destId="{D1A3E848-49C3-4CAA-BDCD-2B460B04630A}" srcOrd="1" destOrd="0" parTransId="{4A47B626-F613-4D10-84D6-74C9380DE3DC}" sibTransId="{F916105B-A997-4981-AFB2-BDBD26187468}"/>
    <dgm:cxn modelId="{65C0FE30-C956-4B27-8887-D240ABBF201C}" type="presParOf" srcId="{9DC66CDE-67AB-4B7A-AF40-35B0912CDD6A}" destId="{BDEF6203-C594-4EEA-8C6D-B6A8DE148B66}" srcOrd="0" destOrd="0" presId="urn:microsoft.com/office/officeart/2005/8/layout/vList3"/>
    <dgm:cxn modelId="{D3F252CB-B264-4471-B90A-30D3B788F664}" type="presParOf" srcId="{BDEF6203-C594-4EEA-8C6D-B6A8DE148B66}" destId="{AD890CF6-5FFD-47F7-AB4E-BD67DAE9448F}" srcOrd="0" destOrd="0" presId="urn:microsoft.com/office/officeart/2005/8/layout/vList3"/>
    <dgm:cxn modelId="{7FAA0A7E-B224-4F8A-84F9-DA6844CDF5DA}" type="presParOf" srcId="{BDEF6203-C594-4EEA-8C6D-B6A8DE148B66}" destId="{B9E7AE17-3B89-448F-A50F-013D84540685}" srcOrd="1" destOrd="0" presId="urn:microsoft.com/office/officeart/2005/8/layout/vList3"/>
    <dgm:cxn modelId="{AD352D4B-E9C6-4D30-A480-D9A1C6C31020}" type="presParOf" srcId="{9DC66CDE-67AB-4B7A-AF40-35B0912CDD6A}" destId="{49AF7A80-7A6E-4938-88B2-B43E679C1D08}" srcOrd="1" destOrd="0" presId="urn:microsoft.com/office/officeart/2005/8/layout/vList3"/>
    <dgm:cxn modelId="{ADBE5BE9-C9C8-4855-B75E-9623891299AC}" type="presParOf" srcId="{9DC66CDE-67AB-4B7A-AF40-35B0912CDD6A}" destId="{254FCC7A-1212-4BBB-9461-C916135B6847}" srcOrd="2" destOrd="0" presId="urn:microsoft.com/office/officeart/2005/8/layout/vList3"/>
    <dgm:cxn modelId="{7E345171-F287-4987-B69E-67B8AEC77586}" type="presParOf" srcId="{254FCC7A-1212-4BBB-9461-C916135B6847}" destId="{F1DBB1AA-7595-481C-9BE7-DC80CDC4B565}" srcOrd="0" destOrd="0" presId="urn:microsoft.com/office/officeart/2005/8/layout/vList3"/>
    <dgm:cxn modelId="{514D82D3-1090-4BBE-B2F3-38DCD02B5E1F}" type="presParOf" srcId="{254FCC7A-1212-4BBB-9461-C916135B6847}" destId="{394D5658-CC45-413E-9E04-9688AEA8A0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950132-7ACC-410F-8769-B695035F8444}" type="doc">
      <dgm:prSet loTypeId="urn:microsoft.com/office/officeart/2005/8/layout/vList3" loCatId="picture" qsTypeId="urn:microsoft.com/office/officeart/2005/8/quickstyle/simple1" qsCatId="simple" csTypeId="urn:microsoft.com/office/officeart/2005/8/colors/accent1_1" csCatId="accent1" phldr="1"/>
      <dgm:spPr/>
    </dgm:pt>
    <dgm:pt modelId="{D1A3E848-49C3-4CAA-BDCD-2B460B04630A}">
      <dgm:prSet phldrT="[Text]"/>
      <dgm:spPr/>
      <dgm:t>
        <a:bodyPr/>
        <a:lstStyle/>
        <a:p>
          <a:r>
            <a:rPr lang="en-US" b="1" dirty="0">
              <a:latin typeface="Segoe UI" panose="020B0502040204020203" pitchFamily="34" charset="0"/>
              <a:cs typeface="Segoe UI" panose="020B0502040204020203" pitchFamily="34" charset="0"/>
            </a:rPr>
            <a:t>Scenario 3</a:t>
          </a:r>
          <a:r>
            <a:rPr lang="en-US" dirty="0">
              <a:latin typeface="Segoe UI" panose="020B0502040204020203" pitchFamily="34" charset="0"/>
              <a:cs typeface="Segoe UI" panose="020B0502040204020203" pitchFamily="34" charset="0"/>
            </a:rPr>
            <a:t>: The health care professional provides CHW services for 3 patients in a day and sees each patient for the maximum 2 hours each (4 units).The provider is reimbursed for each patient at $50.64 (12.66 x 4 units). </a:t>
          </a:r>
        </a:p>
        <a:p>
          <a:r>
            <a:rPr lang="en-US" b="1" dirty="0">
              <a:solidFill>
                <a:srgbClr val="0070C0"/>
              </a:solidFill>
              <a:latin typeface="Segoe UI" panose="020B0502040204020203" pitchFamily="34" charset="0"/>
              <a:cs typeface="Segoe UI" panose="020B0502040204020203" pitchFamily="34" charset="0"/>
            </a:rPr>
            <a:t>The total reimbursement for 3 patients in that day comes out to $151.92 </a:t>
          </a:r>
        </a:p>
      </dgm:t>
    </dgm:pt>
    <dgm:pt modelId="{4A47B626-F613-4D10-84D6-74C9380DE3DC}" type="parTrans" cxnId="{E3DD06E0-F71E-4ACF-B6DE-B16A6B232D7B}">
      <dgm:prSet/>
      <dgm:spPr/>
      <dgm:t>
        <a:bodyPr/>
        <a:lstStyle/>
        <a:p>
          <a:endParaRPr lang="en-US"/>
        </a:p>
      </dgm:t>
    </dgm:pt>
    <dgm:pt modelId="{F916105B-A997-4981-AFB2-BDBD26187468}" type="sibTrans" cxnId="{E3DD06E0-F71E-4ACF-B6DE-B16A6B232D7B}">
      <dgm:prSet/>
      <dgm:spPr/>
      <dgm:t>
        <a:bodyPr/>
        <a:lstStyle/>
        <a:p>
          <a:endParaRPr lang="en-US"/>
        </a:p>
      </dgm:t>
    </dgm:pt>
    <dgm:pt modelId="{1A121AA2-89AF-42C4-83A8-970E3B180793}">
      <dgm:prSet phldrT="[Text]"/>
      <dgm:spPr/>
      <dgm:t>
        <a:bodyPr/>
        <a:lstStyle/>
        <a:p>
          <a:r>
            <a:rPr lang="en-US" b="1" dirty="0">
              <a:latin typeface="Segoe UI" panose="020B0502040204020203" pitchFamily="34" charset="0"/>
              <a:cs typeface="Segoe UI" panose="020B0502040204020203" pitchFamily="34" charset="0"/>
            </a:rPr>
            <a:t>Scenario 4: </a:t>
          </a:r>
          <a:r>
            <a:rPr lang="en-US" dirty="0">
              <a:latin typeface="Segoe UI" panose="020B0502040204020203" pitchFamily="34" charset="0"/>
              <a:cs typeface="Segoe UI" panose="020B0502040204020203" pitchFamily="34" charset="0"/>
            </a:rPr>
            <a:t>The health care professional provides CHW services for 8 patients in a day and sees each patient for the maximum 2 hours each (4 units).  The provider is reimbursed for each patient at $37.84 (9.46 x 4 units). </a:t>
          </a:r>
        </a:p>
        <a:p>
          <a:r>
            <a:rPr lang="en-US" b="1" dirty="0">
              <a:solidFill>
                <a:srgbClr val="0070C0"/>
              </a:solidFill>
              <a:latin typeface="Segoe UI" panose="020B0502040204020203" pitchFamily="34" charset="0"/>
              <a:cs typeface="Segoe UI" panose="020B0502040204020203" pitchFamily="34" charset="0"/>
            </a:rPr>
            <a:t>The total reimbursement for 8 patients in that day comes out to $302.72</a:t>
          </a:r>
        </a:p>
      </dgm:t>
    </dgm:pt>
    <dgm:pt modelId="{B73D7333-18DB-4F98-926A-0C15FD068004}" type="parTrans" cxnId="{5A5A5CA8-A6CE-408F-99C9-810EF8ABA00C}">
      <dgm:prSet/>
      <dgm:spPr/>
      <dgm:t>
        <a:bodyPr/>
        <a:lstStyle/>
        <a:p>
          <a:endParaRPr lang="en-US"/>
        </a:p>
      </dgm:t>
    </dgm:pt>
    <dgm:pt modelId="{A9B89EDE-B298-4770-8726-2A3D9999E306}" type="sibTrans" cxnId="{5A5A5CA8-A6CE-408F-99C9-810EF8ABA00C}">
      <dgm:prSet/>
      <dgm:spPr/>
      <dgm:t>
        <a:bodyPr/>
        <a:lstStyle/>
        <a:p>
          <a:endParaRPr lang="en-US"/>
        </a:p>
      </dgm:t>
    </dgm:pt>
    <dgm:pt modelId="{9DC66CDE-67AB-4B7A-AF40-35B0912CDD6A}" type="pres">
      <dgm:prSet presAssocID="{C5950132-7ACC-410F-8769-B695035F8444}" presName="linearFlow" presStyleCnt="0">
        <dgm:presLayoutVars>
          <dgm:dir/>
          <dgm:resizeHandles val="exact"/>
        </dgm:presLayoutVars>
      </dgm:prSet>
      <dgm:spPr/>
    </dgm:pt>
    <dgm:pt modelId="{254FCC7A-1212-4BBB-9461-C916135B6847}" type="pres">
      <dgm:prSet presAssocID="{D1A3E848-49C3-4CAA-BDCD-2B460B04630A}" presName="composite" presStyleCnt="0"/>
      <dgm:spPr/>
    </dgm:pt>
    <dgm:pt modelId="{F1DBB1AA-7595-481C-9BE7-DC80CDC4B565}" type="pres">
      <dgm:prSet presAssocID="{D1A3E848-49C3-4CAA-BDCD-2B460B04630A}" presName="imgShp" presStyleLbl="fgImgPlace1" presStyleIdx="0" presStyleCnt="2" custLinFactNeighborX="-51946" custLinFactNeighborY="3711"/>
      <dgm:spPr>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women outline"/>
        </a:ext>
      </dgm:extLst>
    </dgm:pt>
    <dgm:pt modelId="{394D5658-CC45-413E-9E04-9688AEA8A0C3}" type="pres">
      <dgm:prSet presAssocID="{D1A3E848-49C3-4CAA-BDCD-2B460B04630A}" presName="txShp" presStyleLbl="node1" presStyleIdx="0" presStyleCnt="2" custScaleX="119225" custLinFactNeighborX="9221" custLinFactNeighborY="8055">
        <dgm:presLayoutVars>
          <dgm:bulletEnabled val="1"/>
        </dgm:presLayoutVars>
      </dgm:prSet>
      <dgm:spPr/>
    </dgm:pt>
    <dgm:pt modelId="{FE09D702-1E48-4259-BCFF-3410A1E96463}" type="pres">
      <dgm:prSet presAssocID="{F916105B-A997-4981-AFB2-BDBD26187468}" presName="spacing" presStyleCnt="0"/>
      <dgm:spPr/>
    </dgm:pt>
    <dgm:pt modelId="{8433D804-53FF-4DCC-AA58-E6DE0FBEBD1E}" type="pres">
      <dgm:prSet presAssocID="{1A121AA2-89AF-42C4-83A8-970E3B180793}" presName="composite" presStyleCnt="0"/>
      <dgm:spPr/>
    </dgm:pt>
    <dgm:pt modelId="{3CB60C98-C756-41C3-A1BC-E5F620BED01C}" type="pres">
      <dgm:prSet presAssocID="{1A121AA2-89AF-42C4-83A8-970E3B180793}" presName="imgShp" presStyleLbl="fgImgPlace1" presStyleIdx="1" presStyleCnt="2" custLinFactNeighborX="-49720" custLinFactNeighborY="-4453"/>
      <dgm:spPr>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of people outline"/>
        </a:ext>
      </dgm:extLst>
    </dgm:pt>
    <dgm:pt modelId="{BD52ACC2-94B4-4FF1-8E9F-7D75921CEB01}" type="pres">
      <dgm:prSet presAssocID="{1A121AA2-89AF-42C4-83A8-970E3B180793}" presName="txShp" presStyleLbl="node1" presStyleIdx="1" presStyleCnt="2" custScaleX="118256" custLinFactNeighborX="9388" custLinFactNeighborY="6258">
        <dgm:presLayoutVars>
          <dgm:bulletEnabled val="1"/>
        </dgm:presLayoutVars>
      </dgm:prSet>
      <dgm:spPr/>
    </dgm:pt>
  </dgm:ptLst>
  <dgm:cxnLst>
    <dgm:cxn modelId="{2C17EF46-E5C1-4246-9359-CC62A9AF01F9}" type="presOf" srcId="{D1A3E848-49C3-4CAA-BDCD-2B460B04630A}" destId="{394D5658-CC45-413E-9E04-9688AEA8A0C3}" srcOrd="0" destOrd="0" presId="urn:microsoft.com/office/officeart/2005/8/layout/vList3"/>
    <dgm:cxn modelId="{53A1A46C-B7B5-4F2C-B0BC-63162ABD6894}" type="presOf" srcId="{C5950132-7ACC-410F-8769-B695035F8444}" destId="{9DC66CDE-67AB-4B7A-AF40-35B0912CDD6A}" srcOrd="0" destOrd="0" presId="urn:microsoft.com/office/officeart/2005/8/layout/vList3"/>
    <dgm:cxn modelId="{5A5A5CA8-A6CE-408F-99C9-810EF8ABA00C}" srcId="{C5950132-7ACC-410F-8769-B695035F8444}" destId="{1A121AA2-89AF-42C4-83A8-970E3B180793}" srcOrd="1" destOrd="0" parTransId="{B73D7333-18DB-4F98-926A-0C15FD068004}" sibTransId="{A9B89EDE-B298-4770-8726-2A3D9999E306}"/>
    <dgm:cxn modelId="{CF686EBF-4C43-48F2-B0C2-63184593BD68}" type="presOf" srcId="{1A121AA2-89AF-42C4-83A8-970E3B180793}" destId="{BD52ACC2-94B4-4FF1-8E9F-7D75921CEB01}" srcOrd="0" destOrd="0" presId="urn:microsoft.com/office/officeart/2005/8/layout/vList3"/>
    <dgm:cxn modelId="{E3DD06E0-F71E-4ACF-B6DE-B16A6B232D7B}" srcId="{C5950132-7ACC-410F-8769-B695035F8444}" destId="{D1A3E848-49C3-4CAA-BDCD-2B460B04630A}" srcOrd="0" destOrd="0" parTransId="{4A47B626-F613-4D10-84D6-74C9380DE3DC}" sibTransId="{F916105B-A997-4981-AFB2-BDBD26187468}"/>
    <dgm:cxn modelId="{ADBE5BE9-C9C8-4855-B75E-9623891299AC}" type="presParOf" srcId="{9DC66CDE-67AB-4B7A-AF40-35B0912CDD6A}" destId="{254FCC7A-1212-4BBB-9461-C916135B6847}" srcOrd="0" destOrd="0" presId="urn:microsoft.com/office/officeart/2005/8/layout/vList3"/>
    <dgm:cxn modelId="{7E345171-F287-4987-B69E-67B8AEC77586}" type="presParOf" srcId="{254FCC7A-1212-4BBB-9461-C916135B6847}" destId="{F1DBB1AA-7595-481C-9BE7-DC80CDC4B565}" srcOrd="0" destOrd="0" presId="urn:microsoft.com/office/officeart/2005/8/layout/vList3"/>
    <dgm:cxn modelId="{514D82D3-1090-4BBE-B2F3-38DCD02B5E1F}" type="presParOf" srcId="{254FCC7A-1212-4BBB-9461-C916135B6847}" destId="{394D5658-CC45-413E-9E04-9688AEA8A0C3}" srcOrd="1" destOrd="0" presId="urn:microsoft.com/office/officeart/2005/8/layout/vList3"/>
    <dgm:cxn modelId="{4314A972-3AE5-4F8A-915E-80E32D3CFB33}" type="presParOf" srcId="{9DC66CDE-67AB-4B7A-AF40-35B0912CDD6A}" destId="{FE09D702-1E48-4259-BCFF-3410A1E96463}" srcOrd="1" destOrd="0" presId="urn:microsoft.com/office/officeart/2005/8/layout/vList3"/>
    <dgm:cxn modelId="{93C502B4-9C28-41F0-99D8-134FE65BD071}" type="presParOf" srcId="{9DC66CDE-67AB-4B7A-AF40-35B0912CDD6A}" destId="{8433D804-53FF-4DCC-AA58-E6DE0FBEBD1E}" srcOrd="2" destOrd="0" presId="urn:microsoft.com/office/officeart/2005/8/layout/vList3"/>
    <dgm:cxn modelId="{C4F627AC-9908-453C-B714-C95B837DEA28}" type="presParOf" srcId="{8433D804-53FF-4DCC-AA58-E6DE0FBEBD1E}" destId="{3CB60C98-C756-41C3-A1BC-E5F620BED01C}" srcOrd="0" destOrd="0" presId="urn:microsoft.com/office/officeart/2005/8/layout/vList3"/>
    <dgm:cxn modelId="{686D9582-8B01-4701-B0A2-033121628129}" type="presParOf" srcId="{8433D804-53FF-4DCC-AA58-E6DE0FBEBD1E}" destId="{BD52ACC2-94B4-4FF1-8E9F-7D75921CEB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DB784-57FA-446C-A703-C5436E234863}">
      <dsp:nvSpPr>
        <dsp:cNvPr id="0" name=""/>
        <dsp:cNvSpPr/>
      </dsp:nvSpPr>
      <dsp:spPr>
        <a:xfrm>
          <a:off x="0" y="228596"/>
          <a:ext cx="11544300" cy="14365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839E8-BB36-4EF1-9716-A87756A08F57}">
      <dsp:nvSpPr>
        <dsp:cNvPr id="0" name=""/>
        <dsp:cNvSpPr/>
      </dsp:nvSpPr>
      <dsp:spPr>
        <a:xfrm>
          <a:off x="434560" y="323840"/>
          <a:ext cx="790109" cy="790109"/>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8B7BF6B-4378-4277-A03B-06A0036FE8B3}">
      <dsp:nvSpPr>
        <dsp:cNvPr id="0" name=""/>
        <dsp:cNvSpPr/>
      </dsp:nvSpPr>
      <dsp:spPr>
        <a:xfrm>
          <a:off x="1659230" y="613"/>
          <a:ext cx="98850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100000"/>
            </a:lnSpc>
            <a:spcBef>
              <a:spcPct val="0"/>
            </a:spcBef>
            <a:spcAft>
              <a:spcPct val="35000"/>
            </a:spcAft>
            <a:buNone/>
          </a:pPr>
          <a:r>
            <a:rPr lang="en-US" sz="2500" kern="1200" dirty="0"/>
            <a:t>2,000 hours paid or volunteer previous three years</a:t>
          </a:r>
        </a:p>
      </dsp:txBody>
      <dsp:txXfrm>
        <a:off x="1659230" y="613"/>
        <a:ext cx="9885069" cy="1436563"/>
      </dsp:txXfrm>
    </dsp:sp>
    <dsp:sp modelId="{D15E09E3-D04E-4256-8BF5-A9426FFBE2AD}">
      <dsp:nvSpPr>
        <dsp:cNvPr id="0" name=""/>
        <dsp:cNvSpPr/>
      </dsp:nvSpPr>
      <dsp:spPr>
        <a:xfrm>
          <a:off x="0" y="1796318"/>
          <a:ext cx="11544300" cy="14365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5559A-8A7E-4AB6-9BE1-CCE58B88DCD9}">
      <dsp:nvSpPr>
        <dsp:cNvPr id="0" name=""/>
        <dsp:cNvSpPr/>
      </dsp:nvSpPr>
      <dsp:spPr>
        <a:xfrm>
          <a:off x="434560" y="2119545"/>
          <a:ext cx="790109" cy="790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BDF099D-69E8-4437-9DD1-4C618046427A}">
      <dsp:nvSpPr>
        <dsp:cNvPr id="0" name=""/>
        <dsp:cNvSpPr/>
      </dsp:nvSpPr>
      <dsp:spPr>
        <a:xfrm>
          <a:off x="1659230" y="1796318"/>
          <a:ext cx="98850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100000"/>
            </a:lnSpc>
            <a:spcBef>
              <a:spcPct val="0"/>
            </a:spcBef>
            <a:spcAft>
              <a:spcPct val="35000"/>
            </a:spcAft>
            <a:buNone/>
          </a:pPr>
          <a:r>
            <a:rPr lang="en-US" sz="2500" kern="1200"/>
            <a:t>Demonstrated skills and practical training</a:t>
          </a:r>
        </a:p>
      </dsp:txBody>
      <dsp:txXfrm>
        <a:off x="1659230" y="1796318"/>
        <a:ext cx="9885069" cy="1436563"/>
      </dsp:txXfrm>
    </dsp:sp>
    <dsp:sp modelId="{DECF1340-F029-4B61-8F3C-4789A22B73AD}">
      <dsp:nvSpPr>
        <dsp:cNvPr id="0" name=""/>
        <dsp:cNvSpPr/>
      </dsp:nvSpPr>
      <dsp:spPr>
        <a:xfrm>
          <a:off x="0" y="3592022"/>
          <a:ext cx="11544300" cy="14365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89652-5BDF-4A9A-9D74-03DCEC7A5ABF}">
      <dsp:nvSpPr>
        <dsp:cNvPr id="0" name=""/>
        <dsp:cNvSpPr/>
      </dsp:nvSpPr>
      <dsp:spPr>
        <a:xfrm>
          <a:off x="434560" y="3915249"/>
          <a:ext cx="790109" cy="790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FC92A66-A519-4E60-8D9D-28614B030672}">
      <dsp:nvSpPr>
        <dsp:cNvPr id="0" name=""/>
        <dsp:cNvSpPr/>
      </dsp:nvSpPr>
      <dsp:spPr>
        <a:xfrm>
          <a:off x="1659230" y="3592022"/>
          <a:ext cx="9885069"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1111250">
            <a:lnSpc>
              <a:spcPct val="100000"/>
            </a:lnSpc>
            <a:spcBef>
              <a:spcPct val="0"/>
            </a:spcBef>
            <a:spcAft>
              <a:spcPct val="35000"/>
            </a:spcAft>
            <a:buNone/>
          </a:pPr>
          <a:r>
            <a:rPr lang="en-US" sz="2500" kern="1200"/>
            <a:t>Must earn certificate within 18 months </a:t>
          </a:r>
        </a:p>
      </dsp:txBody>
      <dsp:txXfrm>
        <a:off x="1659230" y="3592022"/>
        <a:ext cx="9885069" cy="1436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140BC-A7F3-4E99-A97F-26B166247A07}">
      <dsp:nvSpPr>
        <dsp:cNvPr id="0" name=""/>
        <dsp:cNvSpPr/>
      </dsp:nvSpPr>
      <dsp:spPr>
        <a:xfrm>
          <a:off x="693900" y="782099"/>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06B82-21FE-4216-A38E-BF01AE3F38F9}">
      <dsp:nvSpPr>
        <dsp:cNvPr id="0" name=""/>
        <dsp:cNvSpPr/>
      </dsp:nvSpPr>
      <dsp:spPr>
        <a:xfrm>
          <a:off x="1139962" y="1228162"/>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DB88F5-7AD7-42CC-B5B3-EEA98B3DD94B}">
      <dsp:nvSpPr>
        <dsp:cNvPr id="0" name=""/>
        <dsp:cNvSpPr/>
      </dsp:nvSpPr>
      <dsp:spPr>
        <a:xfrm>
          <a:off x="24806" y="352710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Six hours of additional training annually</a:t>
          </a:r>
        </a:p>
      </dsp:txBody>
      <dsp:txXfrm>
        <a:off x="24806" y="3527100"/>
        <a:ext cx="3431250" cy="720000"/>
      </dsp:txXfrm>
    </dsp:sp>
    <dsp:sp modelId="{0976485E-B985-4C7E-B9F3-B7BAD91A477B}">
      <dsp:nvSpPr>
        <dsp:cNvPr id="0" name=""/>
        <dsp:cNvSpPr/>
      </dsp:nvSpPr>
      <dsp:spPr>
        <a:xfrm>
          <a:off x="4725618" y="782099"/>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77BCA-D5FD-4F9A-B8A8-7A6B9A9F9642}">
      <dsp:nvSpPr>
        <dsp:cNvPr id="0" name=""/>
        <dsp:cNvSpPr/>
      </dsp:nvSpPr>
      <dsp:spPr>
        <a:xfrm>
          <a:off x="5171681" y="1228162"/>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4E333-1880-4D11-935B-51B80072971F}">
      <dsp:nvSpPr>
        <dsp:cNvPr id="0" name=""/>
        <dsp:cNvSpPr/>
      </dsp:nvSpPr>
      <dsp:spPr>
        <a:xfrm>
          <a:off x="4056525" y="352710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Maintain evidence of the continuing education </a:t>
          </a:r>
        </a:p>
      </dsp:txBody>
      <dsp:txXfrm>
        <a:off x="4056525" y="3527100"/>
        <a:ext cx="3431250" cy="720000"/>
      </dsp:txXfrm>
    </dsp:sp>
    <dsp:sp modelId="{E519F370-CECF-4524-AAE9-CD082DA996B7}">
      <dsp:nvSpPr>
        <dsp:cNvPr id="0" name=""/>
        <dsp:cNvSpPr/>
      </dsp:nvSpPr>
      <dsp:spPr>
        <a:xfrm>
          <a:off x="8757337" y="782099"/>
          <a:ext cx="2093062" cy="20930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5BCAC-849B-45F2-84E5-4EF37867C3B5}">
      <dsp:nvSpPr>
        <dsp:cNvPr id="0" name=""/>
        <dsp:cNvSpPr/>
      </dsp:nvSpPr>
      <dsp:spPr>
        <a:xfrm>
          <a:off x="9203400" y="1228162"/>
          <a:ext cx="1200937" cy="1200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48DFBD-F526-4D8F-BE00-541E49BC3394}">
      <dsp:nvSpPr>
        <dsp:cNvPr id="0" name=""/>
        <dsp:cNvSpPr/>
      </dsp:nvSpPr>
      <dsp:spPr>
        <a:xfrm>
          <a:off x="8088243" y="352710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Additional training – supervising provider</a:t>
          </a:r>
        </a:p>
      </dsp:txBody>
      <dsp:txXfrm>
        <a:off x="8088243" y="3527100"/>
        <a:ext cx="343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B05C7-A028-49CE-A03C-200630D9DE63}">
      <dsp:nvSpPr>
        <dsp:cNvPr id="0" name=""/>
        <dsp:cNvSpPr/>
      </dsp:nvSpPr>
      <dsp:spPr>
        <a:xfrm>
          <a:off x="0" y="0"/>
          <a:ext cx="11544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99C73-71D1-46CE-933D-50766FDC2147}">
      <dsp:nvSpPr>
        <dsp:cNvPr id="0" name=""/>
        <dsp:cNvSpPr/>
      </dsp:nvSpPr>
      <dsp:spPr>
        <a:xfrm>
          <a:off x="0" y="0"/>
          <a:ext cx="11544300" cy="125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Unmet health-related social needs</a:t>
          </a:r>
        </a:p>
      </dsp:txBody>
      <dsp:txXfrm>
        <a:off x="0" y="0"/>
        <a:ext cx="11544300" cy="1257300"/>
      </dsp:txXfrm>
    </dsp:sp>
    <dsp:sp modelId="{470A1315-B46B-4992-84E6-1F32398B228B}">
      <dsp:nvSpPr>
        <dsp:cNvPr id="0" name=""/>
        <dsp:cNvSpPr/>
      </dsp:nvSpPr>
      <dsp:spPr>
        <a:xfrm>
          <a:off x="0" y="1257300"/>
          <a:ext cx="11544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7C756-595F-4230-8B6B-E349D69FB2BE}">
      <dsp:nvSpPr>
        <dsp:cNvPr id="0" name=""/>
        <dsp:cNvSpPr/>
      </dsp:nvSpPr>
      <dsp:spPr>
        <a:xfrm>
          <a:off x="0" y="1257300"/>
          <a:ext cx="11544300" cy="125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Emergency department visit-  previous six months</a:t>
          </a:r>
        </a:p>
      </dsp:txBody>
      <dsp:txXfrm>
        <a:off x="0" y="1257300"/>
        <a:ext cx="11544300" cy="1257300"/>
      </dsp:txXfrm>
    </dsp:sp>
    <dsp:sp modelId="{5787E8A2-53A7-4DE4-8264-7411DA2FD4B0}">
      <dsp:nvSpPr>
        <dsp:cNvPr id="0" name=""/>
        <dsp:cNvSpPr/>
      </dsp:nvSpPr>
      <dsp:spPr>
        <a:xfrm>
          <a:off x="0" y="2514600"/>
          <a:ext cx="11544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32E6C-A208-4975-8029-1FE7C95EFB2B}">
      <dsp:nvSpPr>
        <dsp:cNvPr id="0" name=""/>
        <dsp:cNvSpPr/>
      </dsp:nvSpPr>
      <dsp:spPr>
        <a:xfrm>
          <a:off x="0" y="2514600"/>
          <a:ext cx="11544300" cy="125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Inpatient stay- previous six months</a:t>
          </a:r>
        </a:p>
      </dsp:txBody>
      <dsp:txXfrm>
        <a:off x="0" y="2514600"/>
        <a:ext cx="11544300" cy="1257300"/>
      </dsp:txXfrm>
    </dsp:sp>
    <dsp:sp modelId="{67765A53-0E4F-46E3-BCAA-1A7E2252898A}">
      <dsp:nvSpPr>
        <dsp:cNvPr id="0" name=""/>
        <dsp:cNvSpPr/>
      </dsp:nvSpPr>
      <dsp:spPr>
        <a:xfrm>
          <a:off x="0" y="3771900"/>
          <a:ext cx="11544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9E5DF-E408-409E-BD41-EA89CBE0DC52}">
      <dsp:nvSpPr>
        <dsp:cNvPr id="0" name=""/>
        <dsp:cNvSpPr/>
      </dsp:nvSpPr>
      <dsp:spPr>
        <a:xfrm>
          <a:off x="0" y="3771900"/>
          <a:ext cx="11544300" cy="125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Detox facility- previous year</a:t>
          </a:r>
        </a:p>
      </dsp:txBody>
      <dsp:txXfrm>
        <a:off x="0" y="3771900"/>
        <a:ext cx="11544300" cy="1257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2F612-BBC3-4DBF-9301-957966322E54}">
      <dsp:nvSpPr>
        <dsp:cNvPr id="0" name=""/>
        <dsp:cNvSpPr/>
      </dsp:nvSpPr>
      <dsp:spPr>
        <a:xfrm>
          <a:off x="0" y="2455"/>
          <a:ext cx="115443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8D122-65FE-4E76-8C97-5FE786B8B6FB}">
      <dsp:nvSpPr>
        <dsp:cNvPr id="0" name=""/>
        <dsp:cNvSpPr/>
      </dsp:nvSpPr>
      <dsp:spPr>
        <a:xfrm>
          <a:off x="0" y="2455"/>
          <a:ext cx="115443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Missed medical appointments- (2) previous six months</a:t>
          </a:r>
        </a:p>
      </dsp:txBody>
      <dsp:txXfrm>
        <a:off x="0" y="2455"/>
        <a:ext cx="11544300" cy="1674762"/>
      </dsp:txXfrm>
    </dsp:sp>
    <dsp:sp modelId="{842A3DC7-2C4D-45AD-820A-7085430B5426}">
      <dsp:nvSpPr>
        <dsp:cNvPr id="0" name=""/>
        <dsp:cNvSpPr/>
      </dsp:nvSpPr>
      <dsp:spPr>
        <a:xfrm>
          <a:off x="0" y="1677218"/>
          <a:ext cx="115443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53BE3-A1B3-4747-BDBD-EADED186C829}">
      <dsp:nvSpPr>
        <dsp:cNvPr id="0" name=""/>
        <dsp:cNvSpPr/>
      </dsp:nvSpPr>
      <dsp:spPr>
        <a:xfrm>
          <a:off x="0" y="1677218"/>
          <a:ext cx="115443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Beneficiary request</a:t>
          </a:r>
        </a:p>
      </dsp:txBody>
      <dsp:txXfrm>
        <a:off x="0" y="1677218"/>
        <a:ext cx="11544300" cy="1674762"/>
      </dsp:txXfrm>
    </dsp:sp>
    <dsp:sp modelId="{7FD52436-620B-4915-A791-F5E68A5A5C67}">
      <dsp:nvSpPr>
        <dsp:cNvPr id="0" name=""/>
        <dsp:cNvSpPr/>
      </dsp:nvSpPr>
      <dsp:spPr>
        <a:xfrm>
          <a:off x="0" y="3351981"/>
          <a:ext cx="115443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2306E-9F8B-4C4B-9F0B-452C4FAB9732}">
      <dsp:nvSpPr>
        <dsp:cNvPr id="0" name=""/>
        <dsp:cNvSpPr/>
      </dsp:nvSpPr>
      <dsp:spPr>
        <a:xfrm>
          <a:off x="0" y="3351981"/>
          <a:ext cx="115443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Preventive services</a:t>
          </a:r>
        </a:p>
      </dsp:txBody>
      <dsp:txXfrm>
        <a:off x="0" y="3351981"/>
        <a:ext cx="11544300" cy="1674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72E2-F351-4D48-98B9-7F5382AF629E}">
      <dsp:nvSpPr>
        <dsp:cNvPr id="0" name=""/>
        <dsp:cNvSpPr/>
      </dsp:nvSpPr>
      <dsp:spPr>
        <a:xfrm>
          <a:off x="0" y="605744"/>
          <a:ext cx="11544300"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9BCA48-DE1D-4B38-B40D-C0C1A87DC4A9}">
      <dsp:nvSpPr>
        <dsp:cNvPr id="0" name=""/>
        <dsp:cNvSpPr/>
      </dsp:nvSpPr>
      <dsp:spPr>
        <a:xfrm>
          <a:off x="577215" y="221984"/>
          <a:ext cx="808101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443" tIns="0" rIns="305443" bIns="0" numCol="1" spcCol="1270" anchor="ctr" anchorCtr="0">
          <a:noAutofit/>
        </a:bodyPr>
        <a:lstStyle/>
        <a:p>
          <a:pPr marL="0" lvl="0" indent="0" algn="l" defTabSz="1155700">
            <a:lnSpc>
              <a:spcPct val="90000"/>
            </a:lnSpc>
            <a:spcBef>
              <a:spcPct val="0"/>
            </a:spcBef>
            <a:spcAft>
              <a:spcPct val="35000"/>
            </a:spcAft>
            <a:buNone/>
          </a:pPr>
          <a:r>
            <a:rPr lang="en-US" sz="2600" kern="1200"/>
            <a:t>Date and time/duration of services</a:t>
          </a:r>
        </a:p>
      </dsp:txBody>
      <dsp:txXfrm>
        <a:off x="614682" y="259451"/>
        <a:ext cx="8006076" cy="692586"/>
      </dsp:txXfrm>
    </dsp:sp>
    <dsp:sp modelId="{FAA64CF7-AE11-4383-9CD3-C185D79D8629}">
      <dsp:nvSpPr>
        <dsp:cNvPr id="0" name=""/>
        <dsp:cNvSpPr/>
      </dsp:nvSpPr>
      <dsp:spPr>
        <a:xfrm>
          <a:off x="0" y="1785104"/>
          <a:ext cx="11544300" cy="1842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5966" tIns="541528" rIns="89596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Example: Discussed the patient’s challenges accessing healthy food and options to improve the situation for 15 minutes. Assisted with SNAP application for 30 minutes. Referred patient to XYZ food pantry</a:t>
          </a:r>
        </a:p>
      </dsp:txBody>
      <dsp:txXfrm>
        <a:off x="0" y="1785104"/>
        <a:ext cx="11544300" cy="1842750"/>
      </dsp:txXfrm>
    </dsp:sp>
    <dsp:sp modelId="{919BE732-712E-4C99-BAFD-84F1A94B40FB}">
      <dsp:nvSpPr>
        <dsp:cNvPr id="0" name=""/>
        <dsp:cNvSpPr/>
      </dsp:nvSpPr>
      <dsp:spPr>
        <a:xfrm>
          <a:off x="577215" y="1401344"/>
          <a:ext cx="8081010"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443" tIns="0" rIns="305443" bIns="0" numCol="1" spcCol="1270" anchor="ctr" anchorCtr="0">
          <a:noAutofit/>
        </a:bodyPr>
        <a:lstStyle/>
        <a:p>
          <a:pPr marL="0" lvl="0" indent="0" algn="l" defTabSz="1155700">
            <a:lnSpc>
              <a:spcPct val="90000"/>
            </a:lnSpc>
            <a:spcBef>
              <a:spcPct val="0"/>
            </a:spcBef>
            <a:spcAft>
              <a:spcPct val="35000"/>
            </a:spcAft>
            <a:buNone/>
          </a:pPr>
          <a:r>
            <a:rPr lang="en-US" sz="2600" kern="1200"/>
            <a:t>Nature of service to support duration</a:t>
          </a:r>
        </a:p>
      </dsp:txBody>
      <dsp:txXfrm>
        <a:off x="614682" y="1438811"/>
        <a:ext cx="8006076" cy="692586"/>
      </dsp:txXfrm>
    </dsp:sp>
    <dsp:sp modelId="{9A7E885F-A5E3-48EB-ABBB-433657F5A66E}">
      <dsp:nvSpPr>
        <dsp:cNvPr id="0" name=""/>
        <dsp:cNvSpPr/>
      </dsp:nvSpPr>
      <dsp:spPr>
        <a:xfrm>
          <a:off x="0" y="4152015"/>
          <a:ext cx="11544300"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CE339-F31E-4E9F-A5E3-0D1E4F371594}">
      <dsp:nvSpPr>
        <dsp:cNvPr id="0" name=""/>
        <dsp:cNvSpPr/>
      </dsp:nvSpPr>
      <dsp:spPr>
        <a:xfrm>
          <a:off x="577215" y="3768255"/>
          <a:ext cx="8081010"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443" tIns="0" rIns="305443" bIns="0" numCol="1" spcCol="1270" anchor="ctr" anchorCtr="0">
          <a:noAutofit/>
        </a:bodyPr>
        <a:lstStyle/>
        <a:p>
          <a:pPr marL="0" lvl="0" indent="0" algn="l" defTabSz="1155700">
            <a:lnSpc>
              <a:spcPct val="90000"/>
            </a:lnSpc>
            <a:spcBef>
              <a:spcPct val="0"/>
            </a:spcBef>
            <a:spcAft>
              <a:spcPct val="35000"/>
            </a:spcAft>
            <a:buNone/>
          </a:pPr>
          <a:r>
            <a:rPr lang="en-US" sz="2600" kern="1200"/>
            <a:t>Accessible to supervising provider</a:t>
          </a:r>
        </a:p>
      </dsp:txBody>
      <dsp:txXfrm>
        <a:off x="614682" y="3805722"/>
        <a:ext cx="8006076"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43D67-D7D3-4F23-8F0F-B607E9856386}">
      <dsp:nvSpPr>
        <dsp:cNvPr id="0" name=""/>
        <dsp:cNvSpPr/>
      </dsp:nvSpPr>
      <dsp:spPr>
        <a:xfrm>
          <a:off x="0" y="0"/>
          <a:ext cx="8889111" cy="9052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Specify condition</a:t>
          </a:r>
        </a:p>
      </dsp:txBody>
      <dsp:txXfrm>
        <a:off x="26514" y="26514"/>
        <a:ext cx="7806354" cy="852228"/>
      </dsp:txXfrm>
    </dsp:sp>
    <dsp:sp modelId="{0276FFD3-455C-48DB-9B55-F1EA2FFD34CB}">
      <dsp:nvSpPr>
        <dsp:cNvPr id="0" name=""/>
        <dsp:cNvSpPr/>
      </dsp:nvSpPr>
      <dsp:spPr>
        <a:xfrm>
          <a:off x="663797" y="1030986"/>
          <a:ext cx="8889111" cy="905256"/>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List of health care professionals</a:t>
          </a:r>
        </a:p>
      </dsp:txBody>
      <dsp:txXfrm>
        <a:off x="690311" y="1057500"/>
        <a:ext cx="7583869" cy="852228"/>
      </dsp:txXfrm>
    </dsp:sp>
    <dsp:sp modelId="{FA2B492A-EE49-48AA-AB67-EE37A6576411}">
      <dsp:nvSpPr>
        <dsp:cNvPr id="0" name=""/>
        <dsp:cNvSpPr/>
      </dsp:nvSpPr>
      <dsp:spPr>
        <a:xfrm>
          <a:off x="1327594" y="2061971"/>
          <a:ext cx="8889111" cy="90525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Written objectives</a:t>
          </a:r>
        </a:p>
      </dsp:txBody>
      <dsp:txXfrm>
        <a:off x="1354108" y="2088485"/>
        <a:ext cx="7583869" cy="852228"/>
      </dsp:txXfrm>
    </dsp:sp>
    <dsp:sp modelId="{5F3AB650-5FEB-4515-956F-28E6A643AA0A}">
      <dsp:nvSpPr>
        <dsp:cNvPr id="0" name=""/>
        <dsp:cNvSpPr/>
      </dsp:nvSpPr>
      <dsp:spPr>
        <a:xfrm>
          <a:off x="1991391" y="3092958"/>
          <a:ext cx="8889111" cy="905256"/>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Specific services</a:t>
          </a:r>
        </a:p>
      </dsp:txBody>
      <dsp:txXfrm>
        <a:off x="2017905" y="3119472"/>
        <a:ext cx="7583869" cy="852227"/>
      </dsp:txXfrm>
    </dsp:sp>
    <dsp:sp modelId="{F31DC54C-9F38-42CC-946F-BDA1EB9B79DF}">
      <dsp:nvSpPr>
        <dsp:cNvPr id="0" name=""/>
        <dsp:cNvSpPr/>
      </dsp:nvSpPr>
      <dsp:spPr>
        <a:xfrm>
          <a:off x="2655188" y="4123943"/>
          <a:ext cx="8889111" cy="90525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Frequency and duration</a:t>
          </a:r>
        </a:p>
      </dsp:txBody>
      <dsp:txXfrm>
        <a:off x="2681702" y="4150457"/>
        <a:ext cx="7583869" cy="852228"/>
      </dsp:txXfrm>
    </dsp:sp>
    <dsp:sp modelId="{C5997150-8690-42AC-A140-C9F8411672EC}">
      <dsp:nvSpPr>
        <dsp:cNvPr id="0" name=""/>
        <dsp:cNvSpPr/>
      </dsp:nvSpPr>
      <dsp:spPr>
        <a:xfrm>
          <a:off x="8300694" y="661339"/>
          <a:ext cx="588416" cy="58841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433088" y="661339"/>
        <a:ext cx="323628" cy="442783"/>
      </dsp:txXfrm>
    </dsp:sp>
    <dsp:sp modelId="{67DC097A-3131-4A53-B33E-988CF33C551E}">
      <dsp:nvSpPr>
        <dsp:cNvPr id="0" name=""/>
        <dsp:cNvSpPr/>
      </dsp:nvSpPr>
      <dsp:spPr>
        <a:xfrm>
          <a:off x="8964491" y="1692325"/>
          <a:ext cx="588416" cy="588416"/>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096885" y="1692325"/>
        <a:ext cx="323628" cy="442783"/>
      </dsp:txXfrm>
    </dsp:sp>
    <dsp:sp modelId="{EE61EBFF-7605-49BC-AF87-A89ECB429EEF}">
      <dsp:nvSpPr>
        <dsp:cNvPr id="0" name=""/>
        <dsp:cNvSpPr/>
      </dsp:nvSpPr>
      <dsp:spPr>
        <a:xfrm>
          <a:off x="9628289" y="2708224"/>
          <a:ext cx="588416" cy="588416"/>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760683" y="2708224"/>
        <a:ext cx="323628" cy="442783"/>
      </dsp:txXfrm>
    </dsp:sp>
    <dsp:sp modelId="{1DB3C31A-4627-4549-99AF-4416D19C98A5}">
      <dsp:nvSpPr>
        <dsp:cNvPr id="0" name=""/>
        <dsp:cNvSpPr/>
      </dsp:nvSpPr>
      <dsp:spPr>
        <a:xfrm>
          <a:off x="10292086" y="3749268"/>
          <a:ext cx="588416" cy="58841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0424480" y="3749268"/>
        <a:ext cx="323628" cy="442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1FB3B-A8A9-4693-B10C-996EB49C801F}">
      <dsp:nvSpPr>
        <dsp:cNvPr id="0" name=""/>
        <dsp:cNvSpPr/>
      </dsp:nvSpPr>
      <dsp:spPr>
        <a:xfrm>
          <a:off x="0" y="2087"/>
          <a:ext cx="11544300" cy="10579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3D1B7-8FF4-4545-AFBC-ACDCDD410C00}">
      <dsp:nvSpPr>
        <dsp:cNvPr id="0" name=""/>
        <dsp:cNvSpPr/>
      </dsp:nvSpPr>
      <dsp:spPr>
        <a:xfrm>
          <a:off x="320014" y="240114"/>
          <a:ext cx="581845" cy="581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BE23E9-0A89-4622-9C72-2650E7C0CEAE}">
      <dsp:nvSpPr>
        <dsp:cNvPr id="0" name=""/>
        <dsp:cNvSpPr/>
      </dsp:nvSpPr>
      <dsp:spPr>
        <a:xfrm>
          <a:off x="1221874" y="2087"/>
          <a:ext cx="1032242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a:t>Enrolled in Medi-cal</a:t>
          </a:r>
        </a:p>
      </dsp:txBody>
      <dsp:txXfrm>
        <a:off x="1221874" y="2087"/>
        <a:ext cx="10322425" cy="1057900"/>
      </dsp:txXfrm>
    </dsp:sp>
    <dsp:sp modelId="{115967B1-E2D9-4D05-A42E-0F21D77F6C1E}">
      <dsp:nvSpPr>
        <dsp:cNvPr id="0" name=""/>
        <dsp:cNvSpPr/>
      </dsp:nvSpPr>
      <dsp:spPr>
        <a:xfrm>
          <a:off x="0" y="1324462"/>
          <a:ext cx="11544300" cy="10579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77505-8426-4555-AF71-DBBEE4ACB22A}">
      <dsp:nvSpPr>
        <dsp:cNvPr id="0" name=""/>
        <dsp:cNvSpPr/>
      </dsp:nvSpPr>
      <dsp:spPr>
        <a:xfrm>
          <a:off x="320014" y="1562489"/>
          <a:ext cx="581845" cy="581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DECA07-D932-4DDB-80B5-0E7DEB09A0B9}">
      <dsp:nvSpPr>
        <dsp:cNvPr id="0" name=""/>
        <dsp:cNvSpPr/>
      </dsp:nvSpPr>
      <dsp:spPr>
        <a:xfrm>
          <a:off x="1221874" y="1324462"/>
          <a:ext cx="1032242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a:t>Ensures qualifications are met</a:t>
          </a:r>
        </a:p>
      </dsp:txBody>
      <dsp:txXfrm>
        <a:off x="1221874" y="1324462"/>
        <a:ext cx="10322425" cy="1057900"/>
      </dsp:txXfrm>
    </dsp:sp>
    <dsp:sp modelId="{3311A15A-61ED-491E-90CE-4A89D94BCD59}">
      <dsp:nvSpPr>
        <dsp:cNvPr id="0" name=""/>
        <dsp:cNvSpPr/>
      </dsp:nvSpPr>
      <dsp:spPr>
        <a:xfrm>
          <a:off x="0" y="2646837"/>
          <a:ext cx="11544300" cy="10579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BA49C-76E2-47F9-8703-2D2AD8372D86}">
      <dsp:nvSpPr>
        <dsp:cNvPr id="0" name=""/>
        <dsp:cNvSpPr/>
      </dsp:nvSpPr>
      <dsp:spPr>
        <a:xfrm>
          <a:off x="320014" y="2884865"/>
          <a:ext cx="581845" cy="581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0DBF76-BD9B-4628-B54F-C1C7812670F3}">
      <dsp:nvSpPr>
        <dsp:cNvPr id="0" name=""/>
        <dsp:cNvSpPr/>
      </dsp:nvSpPr>
      <dsp:spPr>
        <a:xfrm>
          <a:off x="1221874" y="2646837"/>
          <a:ext cx="1032242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dirty="0"/>
            <a:t>Licensed provider, clinic, hospital, or community based organization</a:t>
          </a:r>
        </a:p>
      </dsp:txBody>
      <dsp:txXfrm>
        <a:off x="1221874" y="2646837"/>
        <a:ext cx="10322425" cy="1057900"/>
      </dsp:txXfrm>
    </dsp:sp>
    <dsp:sp modelId="{CC917A76-499B-48DE-9BD8-B3E039F26332}">
      <dsp:nvSpPr>
        <dsp:cNvPr id="0" name=""/>
        <dsp:cNvSpPr/>
      </dsp:nvSpPr>
      <dsp:spPr>
        <a:xfrm>
          <a:off x="0" y="3969212"/>
          <a:ext cx="11544300" cy="10579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853B1-DB78-496C-BC88-7AECEEABB5E9}">
      <dsp:nvSpPr>
        <dsp:cNvPr id="0" name=""/>
        <dsp:cNvSpPr/>
      </dsp:nvSpPr>
      <dsp:spPr>
        <a:xfrm>
          <a:off x="320014" y="4207240"/>
          <a:ext cx="581845" cy="581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9EFD77-D590-486A-8AEB-0A1DAE508E66}">
      <dsp:nvSpPr>
        <dsp:cNvPr id="0" name=""/>
        <dsp:cNvSpPr/>
      </dsp:nvSpPr>
      <dsp:spPr>
        <a:xfrm>
          <a:off x="1221874" y="3969212"/>
          <a:ext cx="1032242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dirty="0"/>
            <a:t>Does not need to be physically present</a:t>
          </a:r>
        </a:p>
      </dsp:txBody>
      <dsp:txXfrm>
        <a:off x="1221874" y="3969212"/>
        <a:ext cx="10322425" cy="1057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7AE17-3B89-448F-A50F-013D84540685}">
      <dsp:nvSpPr>
        <dsp:cNvPr id="0" name=""/>
        <dsp:cNvSpPr/>
      </dsp:nvSpPr>
      <dsp:spPr>
        <a:xfrm rot="10800000">
          <a:off x="2434074" y="0"/>
          <a:ext cx="8831343" cy="218670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278"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Scenario 1:  </a:t>
          </a:r>
          <a:r>
            <a:rPr lang="en-US" sz="2000" kern="1200" dirty="0">
              <a:latin typeface="Segoe UI" panose="020B0502040204020203" pitchFamily="34" charset="0"/>
              <a:cs typeface="Segoe UI" panose="020B0502040204020203" pitchFamily="34" charset="0"/>
            </a:rPr>
            <a:t>The health care professional provides CHW services for 1 patient in a day and sees the patient for the maximum 2 hours (4 units).</a:t>
          </a:r>
        </a:p>
        <a:p>
          <a:pPr marL="0" lvl="0" indent="0" algn="ctr" defTabSz="889000">
            <a:lnSpc>
              <a:spcPct val="90000"/>
            </a:lnSpc>
            <a:spcBef>
              <a:spcPct val="0"/>
            </a:spcBef>
            <a:spcAft>
              <a:spcPct val="35000"/>
            </a:spcAft>
            <a:buNone/>
          </a:pPr>
          <a:r>
            <a:rPr lang="en-US" sz="2000" b="1" kern="1200" dirty="0">
              <a:solidFill>
                <a:srgbClr val="0070C0"/>
              </a:solidFill>
              <a:latin typeface="Segoe UI" panose="020B0502040204020203" pitchFamily="34" charset="0"/>
              <a:cs typeface="Segoe UI" panose="020B0502040204020203" pitchFamily="34" charset="0"/>
            </a:rPr>
            <a:t>The provider is reimbursed at $106.64 ($26.66 x 4 units). </a:t>
          </a:r>
        </a:p>
      </dsp:txBody>
      <dsp:txXfrm rot="10800000">
        <a:off x="2980751" y="0"/>
        <a:ext cx="8284666" cy="2186709"/>
      </dsp:txXfrm>
    </dsp:sp>
    <dsp:sp modelId="{AD890CF6-5FFD-47F7-AB4E-BD67DAE9448F}">
      <dsp:nvSpPr>
        <dsp:cNvPr id="0" name=""/>
        <dsp:cNvSpPr/>
      </dsp:nvSpPr>
      <dsp:spPr>
        <a:xfrm>
          <a:off x="176611" y="83146"/>
          <a:ext cx="2186709" cy="2186709"/>
        </a:xfrm>
        <a:prstGeom prst="ellipse">
          <a:avLst/>
        </a:prstGeom>
        <a:blipFill rotWithShape="1">
          <a:blip xmlns:r="http://schemas.openxmlformats.org/officeDocument/2006/relationships" r:embed="rId1">
            <a:duotone>
              <a:srgbClr val="ED7D31">
                <a:shade val="45000"/>
                <a:satMod val="135000"/>
              </a:srgbClr>
              <a:prstClr val="white"/>
            </a:duotone>
            <a:extLs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5658-CC45-413E-9E04-9688AEA8A0C3}">
      <dsp:nvSpPr>
        <dsp:cNvPr id="0" name=""/>
        <dsp:cNvSpPr/>
      </dsp:nvSpPr>
      <dsp:spPr>
        <a:xfrm rot="10800000">
          <a:off x="2768521" y="2821862"/>
          <a:ext cx="8516435" cy="218670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278"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Scenario 2</a:t>
          </a:r>
          <a:r>
            <a:rPr lang="en-US" sz="2000" kern="1200" dirty="0">
              <a:latin typeface="Segoe UI" panose="020B0502040204020203" pitchFamily="34" charset="0"/>
              <a:cs typeface="Segoe UI" panose="020B0502040204020203" pitchFamily="34" charset="0"/>
            </a:rPr>
            <a:t>: The health care professional provides CHW services for 2 patients in the same location for different purposes/diagnoses* and sees each patient for 1 hour (2 units).  The  provider is reimbursed for each patient at $53.52 ( $26.66x 2 units) for each patient.</a:t>
          </a:r>
        </a:p>
        <a:p>
          <a:pPr marL="0" lvl="0" indent="0" algn="ctr" defTabSz="889000">
            <a:lnSpc>
              <a:spcPct val="90000"/>
            </a:lnSpc>
            <a:spcBef>
              <a:spcPct val="0"/>
            </a:spcBef>
            <a:spcAft>
              <a:spcPct val="35000"/>
            </a:spcAft>
            <a:buNone/>
          </a:pPr>
          <a:r>
            <a:rPr lang="en-US" sz="2000" b="1" kern="1200" dirty="0">
              <a:solidFill>
                <a:srgbClr val="0070C0"/>
              </a:solidFill>
              <a:latin typeface="Segoe UI" panose="020B0502040204020203" pitchFamily="34" charset="0"/>
              <a:cs typeface="Segoe UI" panose="020B0502040204020203" pitchFamily="34" charset="0"/>
            </a:rPr>
            <a:t>The provider is reimbursed at $106.64 ($26.66 x 4 units). </a:t>
          </a:r>
        </a:p>
      </dsp:txBody>
      <dsp:txXfrm rot="10800000">
        <a:off x="3315198" y="2821862"/>
        <a:ext cx="7969758" cy="2186709"/>
      </dsp:txXfrm>
    </dsp:sp>
    <dsp:sp modelId="{F1DBB1AA-7595-481C-9BE7-DC80CDC4B565}">
      <dsp:nvSpPr>
        <dsp:cNvPr id="0" name=""/>
        <dsp:cNvSpPr/>
      </dsp:nvSpPr>
      <dsp:spPr>
        <a:xfrm>
          <a:off x="9357590" y="2057673"/>
          <a:ext cx="2186709" cy="218670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D5658-CC45-413E-9E04-9688AEA8A0C3}">
      <dsp:nvSpPr>
        <dsp:cNvPr id="0" name=""/>
        <dsp:cNvSpPr/>
      </dsp:nvSpPr>
      <dsp:spPr>
        <a:xfrm rot="10800000">
          <a:off x="2081318" y="177655"/>
          <a:ext cx="9152854" cy="218670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278"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Segoe UI" panose="020B0502040204020203" pitchFamily="34" charset="0"/>
              <a:cs typeface="Segoe UI" panose="020B0502040204020203" pitchFamily="34" charset="0"/>
            </a:rPr>
            <a:t>Scenario 3</a:t>
          </a:r>
          <a:r>
            <a:rPr lang="en-US" sz="1900" kern="1200" dirty="0">
              <a:latin typeface="Segoe UI" panose="020B0502040204020203" pitchFamily="34" charset="0"/>
              <a:cs typeface="Segoe UI" panose="020B0502040204020203" pitchFamily="34" charset="0"/>
            </a:rPr>
            <a:t>: The health care professional provides CHW services for 3 patients in a day and sees each patient for the maximum 2 hours each (4 units).The provider is reimbursed for each patient at $50.64 (12.66 x 4 units). </a:t>
          </a:r>
        </a:p>
        <a:p>
          <a:pPr marL="0" lvl="0" indent="0" algn="ctr" defTabSz="844550">
            <a:lnSpc>
              <a:spcPct val="90000"/>
            </a:lnSpc>
            <a:spcBef>
              <a:spcPct val="0"/>
            </a:spcBef>
            <a:spcAft>
              <a:spcPct val="35000"/>
            </a:spcAft>
            <a:buNone/>
          </a:pPr>
          <a:r>
            <a:rPr lang="en-US" sz="1900" b="1" kern="1200" dirty="0">
              <a:solidFill>
                <a:srgbClr val="0070C0"/>
              </a:solidFill>
              <a:latin typeface="Segoe UI" panose="020B0502040204020203" pitchFamily="34" charset="0"/>
              <a:cs typeface="Segoe UI" panose="020B0502040204020203" pitchFamily="34" charset="0"/>
            </a:rPr>
            <a:t>The total reimbursement for 3 patients in that day comes out to $151.92 </a:t>
          </a:r>
        </a:p>
      </dsp:txBody>
      <dsp:txXfrm rot="10800000">
        <a:off x="2627995" y="177655"/>
        <a:ext cx="8606177" cy="2186709"/>
      </dsp:txXfrm>
    </dsp:sp>
    <dsp:sp modelId="{F1DBB1AA-7595-481C-9BE7-DC80CDC4B565}">
      <dsp:nvSpPr>
        <dsp:cNvPr id="0" name=""/>
        <dsp:cNvSpPr/>
      </dsp:nvSpPr>
      <dsp:spPr>
        <a:xfrm>
          <a:off x="0" y="82665"/>
          <a:ext cx="2186709" cy="2186709"/>
        </a:xfrm>
        <a:prstGeom prst="ellipse">
          <a:avLst/>
        </a:prstGeom>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52ACC2-94B4-4FF1-8E9F-7D75921CEB01}">
      <dsp:nvSpPr>
        <dsp:cNvPr id="0" name=""/>
        <dsp:cNvSpPr/>
      </dsp:nvSpPr>
      <dsp:spPr>
        <a:xfrm rot="10800000">
          <a:off x="2149931" y="2842490"/>
          <a:ext cx="9078465" cy="218670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278"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Segoe UI" panose="020B0502040204020203" pitchFamily="34" charset="0"/>
              <a:cs typeface="Segoe UI" panose="020B0502040204020203" pitchFamily="34" charset="0"/>
            </a:rPr>
            <a:t>Scenario 4: </a:t>
          </a:r>
          <a:r>
            <a:rPr lang="en-US" sz="1900" kern="1200" dirty="0">
              <a:latin typeface="Segoe UI" panose="020B0502040204020203" pitchFamily="34" charset="0"/>
              <a:cs typeface="Segoe UI" panose="020B0502040204020203" pitchFamily="34" charset="0"/>
            </a:rPr>
            <a:t>The health care professional provides CHW services for 8 patients in a day and sees each patient for the maximum 2 hours each (4 units).  The provider is reimbursed for each patient at $37.84 (9.46 x 4 units). </a:t>
          </a:r>
        </a:p>
        <a:p>
          <a:pPr marL="0" lvl="0" indent="0" algn="ctr" defTabSz="844550">
            <a:lnSpc>
              <a:spcPct val="90000"/>
            </a:lnSpc>
            <a:spcBef>
              <a:spcPct val="0"/>
            </a:spcBef>
            <a:spcAft>
              <a:spcPct val="35000"/>
            </a:spcAft>
            <a:buNone/>
          </a:pPr>
          <a:r>
            <a:rPr lang="en-US" sz="1900" b="1" kern="1200" dirty="0">
              <a:solidFill>
                <a:srgbClr val="0070C0"/>
              </a:solidFill>
              <a:latin typeface="Segoe UI" panose="020B0502040204020203" pitchFamily="34" charset="0"/>
              <a:cs typeface="Segoe UI" panose="020B0502040204020203" pitchFamily="34" charset="0"/>
            </a:rPr>
            <a:t>The total reimbursement for 8 patients in that day comes out to $302.72</a:t>
          </a:r>
        </a:p>
      </dsp:txBody>
      <dsp:txXfrm rot="10800000">
        <a:off x="2696608" y="2842490"/>
        <a:ext cx="8531788" cy="2186709"/>
      </dsp:txXfrm>
    </dsp:sp>
    <dsp:sp modelId="{3CB60C98-C756-41C3-A1BC-E5F620BED01C}">
      <dsp:nvSpPr>
        <dsp:cNvPr id="0" name=""/>
        <dsp:cNvSpPr/>
      </dsp:nvSpPr>
      <dsp:spPr>
        <a:xfrm>
          <a:off x="0" y="2743600"/>
          <a:ext cx="2186709" cy="2186709"/>
        </a:xfrm>
        <a:prstGeom prst="ellipse">
          <a:avLst/>
        </a:prstGeom>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B850212D-183A-4933-AB5C-42139436A691}" type="datetimeFigureOut">
              <a:rPr lang="en-US" smtClean="0"/>
              <a:t>5/13/2025</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C5AB2A38-D6F5-4346-8918-345F3690CA81}" type="slidenum">
              <a:rPr lang="en-US" smtClean="0"/>
              <a:t>‹#›</a:t>
            </a:fld>
            <a:endParaRPr lang="en-US"/>
          </a:p>
        </p:txBody>
      </p:sp>
    </p:spTree>
    <p:extLst>
      <p:ext uri="{BB962C8B-B14F-4D97-AF65-F5344CB8AC3E}">
        <p14:creationId xmlns:p14="http://schemas.microsoft.com/office/powerpoint/2010/main" val="11241704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F219CC04-F233-4C2F-BC8B-57C1F09AB7DE}" type="datetimeFigureOut">
              <a:rPr lang="en-US" smtClean="0"/>
              <a:t>5/13/2025</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52742E19-39D1-461A-A91C-7EAE0C494D40}" type="slidenum">
              <a:rPr lang="en-US" smtClean="0"/>
              <a:t>‹#›</a:t>
            </a:fld>
            <a:endParaRPr lang="en-US"/>
          </a:p>
        </p:txBody>
      </p:sp>
    </p:spTree>
    <p:extLst>
      <p:ext uri="{BB962C8B-B14F-4D97-AF65-F5344CB8AC3E}">
        <p14:creationId xmlns:p14="http://schemas.microsoft.com/office/powerpoint/2010/main" val="35537508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cs.ca.gov/formsandpubs/laws/Documents/SPA-22-0001-Approval.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394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CHWs must complete a minimum of 6 hours of additional training annually. </a:t>
            </a:r>
          </a:p>
          <a:p>
            <a:endParaRPr lang="en-US" dirty="0"/>
          </a:p>
          <a:p>
            <a:r>
              <a:rPr lang="en-US" dirty="0"/>
              <a:t>The supervising provider shall maintain evidence of the CHWs completing continuing education requirements in case of audit. </a:t>
            </a:r>
          </a:p>
          <a:p>
            <a:endParaRPr lang="en-US" dirty="0"/>
          </a:p>
          <a:p>
            <a:r>
              <a:rPr lang="en-US" dirty="0"/>
              <a:t>Supervising providers may provide and/or require additional training, as identified by the supervising provider.</a:t>
            </a:r>
          </a:p>
        </p:txBody>
      </p:sp>
    </p:spTree>
    <p:extLst>
      <p:ext uri="{BB962C8B-B14F-4D97-AF65-F5344CB8AC3E}">
        <p14:creationId xmlns:p14="http://schemas.microsoft.com/office/powerpoint/2010/main" val="319015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education to promote the beneficiary’s health or address barriers to physical and mental health care, including providing information or instruction on health topics. </a:t>
            </a:r>
          </a:p>
          <a:p>
            <a:endParaRPr lang="en-US" dirty="0"/>
          </a:p>
          <a:p>
            <a:r>
              <a:rPr lang="en-US" dirty="0"/>
              <a:t>The content of health education must be consistent with established or recognized health care standards. </a:t>
            </a:r>
          </a:p>
          <a:p>
            <a:endParaRPr lang="en-US" dirty="0"/>
          </a:p>
          <a:p>
            <a:r>
              <a:rPr lang="en-US" dirty="0"/>
              <a:t>Health education may include coaching and goal-setting to improve a beneficiary’s health or ability to self-manage health conditions. </a:t>
            </a:r>
          </a:p>
        </p:txBody>
      </p:sp>
    </p:spTree>
    <p:extLst>
      <p:ext uri="{BB962C8B-B14F-4D97-AF65-F5344CB8AC3E}">
        <p14:creationId xmlns:p14="http://schemas.microsoft.com/office/powerpoint/2010/main" val="105189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navigation to provide information, training, referrals, or support to assist beneficiaries to:</a:t>
            </a:r>
          </a:p>
          <a:p>
            <a:endParaRPr lang="en-US" dirty="0"/>
          </a:p>
          <a:p>
            <a:r>
              <a:rPr lang="en-US" dirty="0"/>
              <a:t> – Access health care, understand the health care system, or engage in their own care – </a:t>
            </a:r>
          </a:p>
          <a:p>
            <a:endParaRPr lang="en-US" dirty="0"/>
          </a:p>
          <a:p>
            <a:r>
              <a:rPr lang="en-US" dirty="0"/>
              <a:t>Connect to community resources necessary to promote a beneficiary’s health; address health care barriers, including connecting to medical translation/interpretation or transportation services; or address health-related social needs</a:t>
            </a:r>
          </a:p>
        </p:txBody>
      </p:sp>
    </p:spTree>
    <p:extLst>
      <p:ext uri="{BB962C8B-B14F-4D97-AF65-F5344CB8AC3E}">
        <p14:creationId xmlns:p14="http://schemas.microsoft.com/office/powerpoint/2010/main" val="196598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health navigation, CHWs may provide services such as:</a:t>
            </a:r>
          </a:p>
          <a:p>
            <a:endParaRPr lang="en-US" dirty="0"/>
          </a:p>
          <a:p>
            <a:r>
              <a:rPr lang="en-US" dirty="0"/>
              <a:t>❖Serve as a cultural liaison or assist a licensed health care provider to create a plan of care, as part of a health care team</a:t>
            </a:r>
          </a:p>
          <a:p>
            <a:r>
              <a:rPr lang="en-US" dirty="0"/>
              <a:t> ❖Outreach and resource coordination to encourage and facilitate the use of appropriate preventive services</a:t>
            </a:r>
          </a:p>
          <a:p>
            <a:r>
              <a:rPr lang="en-US" dirty="0"/>
              <a:t> ❖Help a beneficiary to enroll or maintain enrollment in government or other assistance programs that are related to improving their</a:t>
            </a:r>
          </a:p>
          <a:p>
            <a:r>
              <a:rPr lang="en-US" dirty="0"/>
              <a:t>     health if such navigation services are provided pursuant to a plan of care. </a:t>
            </a:r>
          </a:p>
        </p:txBody>
      </p:sp>
    </p:spTree>
    <p:extLst>
      <p:ext uri="{BB962C8B-B14F-4D97-AF65-F5344CB8AC3E}">
        <p14:creationId xmlns:p14="http://schemas.microsoft.com/office/powerpoint/2010/main" val="272064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and assessment that does not require a license and that assists a beneficiary to connect to appropriate services to improve their health.</a:t>
            </a:r>
          </a:p>
          <a:p>
            <a:endParaRPr lang="en-US" dirty="0"/>
          </a:p>
          <a:p>
            <a:r>
              <a:rPr lang="en-US" dirty="0"/>
              <a:t>Individual support or advocacy that assists a beneficiary in preventing the onset or exacerbation of a health condition or preventing injury or violence.</a:t>
            </a:r>
          </a:p>
          <a:p>
            <a:endParaRPr lang="en-US" dirty="0"/>
          </a:p>
          <a:p>
            <a:r>
              <a:rPr lang="en-US" dirty="0"/>
              <a:t>CHW violence prevention services include all the CHW services  as these services apply specifically to violence prevention.</a:t>
            </a:r>
          </a:p>
          <a:p>
            <a:endParaRPr lang="en-US" dirty="0"/>
          </a:p>
        </p:txBody>
      </p:sp>
    </p:spTree>
    <p:extLst>
      <p:ext uri="{BB962C8B-B14F-4D97-AF65-F5344CB8AC3E}">
        <p14:creationId xmlns:p14="http://schemas.microsoft.com/office/powerpoint/2010/main" val="162670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CHWs may provide CHW services to individuals with asthma, but evidence-based asthma self-management education and asthma trigger assessments may only be provided by asthma preventive service providers who have completed either a certificate from the California Department of Public Health Asthma Management Academy, or a certificate demonstrating completion of a training program consistent with the guidelines of the National Institutes of Health’s Guidelines for the Diagnosis and Management of Asthma. Note: </a:t>
            </a:r>
          </a:p>
          <a:p>
            <a:endParaRPr lang="en-US" dirty="0"/>
          </a:p>
          <a:p>
            <a:r>
              <a:rPr lang="en-US" dirty="0"/>
              <a:t>These services may also be rendered by a licensed provider within their scope of practice.</a:t>
            </a:r>
          </a:p>
          <a:p>
            <a:r>
              <a:rPr lang="en-US" dirty="0"/>
              <a:t> </a:t>
            </a:r>
          </a:p>
        </p:txBody>
      </p:sp>
    </p:spTree>
    <p:extLst>
      <p:ext uri="{BB962C8B-B14F-4D97-AF65-F5344CB8AC3E}">
        <p14:creationId xmlns:p14="http://schemas.microsoft.com/office/powerpoint/2010/main" val="406867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877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CHWs may provide CHW services to beneficiaries with mental health and/or substance use disorders, CHW services do not include Peer Support Services as covered under the Drug Medi-Cal, Drug Medi-Cal Organized Delivery System, and Specialty Mental Health Services programs. CHW services are distinct and separate from Peer Support Services.</a:t>
            </a:r>
          </a:p>
        </p:txBody>
      </p:sp>
    </p:spTree>
    <p:extLst>
      <p:ext uri="{BB962C8B-B14F-4D97-AF65-F5344CB8AC3E}">
        <p14:creationId xmlns:p14="http://schemas.microsoft.com/office/powerpoint/2010/main" val="231647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 services are considered medically necessary for beneficiaries with one or more chronic health conditions (including behavioral health) or exposure to violence and trauma, who are at risk for a chronic health condition or environmental health exposure, who face barriers meeting their health or health-related social needs, and/or who would benefit from preventive services. </a:t>
            </a:r>
          </a:p>
          <a:p>
            <a:endParaRPr lang="en-US" dirty="0"/>
          </a:p>
          <a:p>
            <a:r>
              <a:rPr lang="en-US" dirty="0"/>
              <a:t>The recommending provider shall determine whether a beneficiary meets the medical necessity criteria for CHW services based on the presence of one or more of the following:</a:t>
            </a:r>
          </a:p>
          <a:p>
            <a:endParaRPr lang="en-US" dirty="0"/>
          </a:p>
          <a:p>
            <a:r>
              <a:rPr lang="en-US" dirty="0"/>
              <a:t>Diagnosis of one or more chronic health (including behavioral health) conditions, or a suspected mental disorder or substance use disorder that has not yet been diagnosed </a:t>
            </a:r>
          </a:p>
          <a:p>
            <a:endParaRPr lang="en-US" dirty="0"/>
          </a:p>
          <a:p>
            <a:r>
              <a:rPr lang="en-US" dirty="0"/>
              <a:t>Presence of medical indicators of rising risk of chronic disease (for example, elevated blood pressure, elevated blood glucose levels, etc., that indicate risk but do not yet warrant diagnosis of a chronic condition) </a:t>
            </a:r>
          </a:p>
          <a:p>
            <a:endParaRPr lang="en-US" dirty="0"/>
          </a:p>
          <a:p>
            <a:r>
              <a:rPr lang="en-US" dirty="0"/>
              <a:t>Positive Adverse Childhood Events (ACEs) screening</a:t>
            </a:r>
          </a:p>
          <a:p>
            <a:endParaRPr lang="en-US" dirty="0"/>
          </a:p>
          <a:p>
            <a:r>
              <a:rPr lang="en-US" dirty="0"/>
              <a:t>Presence of known risk factors, including domestic or intimate partner violence, tobacco use, excessive alcohol use, and/or drug misuse </a:t>
            </a:r>
          </a:p>
          <a:p>
            <a:endParaRPr lang="en-US" dirty="0"/>
          </a:p>
        </p:txBody>
      </p:sp>
    </p:spTree>
    <p:extLst>
      <p:ext uri="{BB962C8B-B14F-4D97-AF65-F5344CB8AC3E}">
        <p14:creationId xmlns:p14="http://schemas.microsoft.com/office/powerpoint/2010/main" val="334535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a social drivers of health screening indicating unmet health-related social needs, such as housing or food insecurity </a:t>
            </a:r>
          </a:p>
          <a:p>
            <a:endParaRPr lang="en-US" dirty="0"/>
          </a:p>
          <a:p>
            <a:r>
              <a:rPr lang="en-US" dirty="0"/>
              <a:t>One or more visits to a hospital emergency department within the previous six months</a:t>
            </a:r>
          </a:p>
          <a:p>
            <a:endParaRPr lang="en-US" dirty="0"/>
          </a:p>
          <a:p>
            <a:r>
              <a:rPr lang="en-US" dirty="0"/>
              <a:t>One or more hospital inpatient stays, including stays at a psychiatric facility, within the previous six months, or being at risk of institutionalization </a:t>
            </a:r>
          </a:p>
          <a:p>
            <a:endParaRPr lang="en-US" dirty="0"/>
          </a:p>
          <a:p>
            <a:r>
              <a:rPr lang="en-US" dirty="0"/>
              <a:t>One or more stays at a detox facility within the previous year </a:t>
            </a:r>
          </a:p>
          <a:p>
            <a:endParaRPr lang="en-US" dirty="0"/>
          </a:p>
          <a:p>
            <a:endParaRPr lang="en-US" dirty="0"/>
          </a:p>
        </p:txBody>
      </p:sp>
    </p:spTree>
    <p:extLst>
      <p:ext uri="{BB962C8B-B14F-4D97-AF65-F5344CB8AC3E}">
        <p14:creationId xmlns:p14="http://schemas.microsoft.com/office/powerpoint/2010/main" val="12245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The federal Centers for Medicare and Medicaid Services (CMS) approved </a:t>
            </a:r>
            <a:r>
              <a:rPr lang="en-US" b="0" i="0" u="sng" dirty="0">
                <a:solidFill>
                  <a:srgbClr val="005198"/>
                </a:solidFill>
                <a:effectLst/>
                <a:latin typeface="Segoe UI" panose="020B0502040204020203" pitchFamily="34" charset="0"/>
                <a:hlinkClick r:id="rId3"/>
              </a:rPr>
              <a:t>State Plan Amendment (SPA) 22-0001</a:t>
            </a:r>
            <a:r>
              <a:rPr lang="en-US" b="0" i="0" dirty="0">
                <a:solidFill>
                  <a:srgbClr val="000000"/>
                </a:solidFill>
                <a:effectLst/>
                <a:latin typeface="Segoe UI" panose="020B0502040204020203" pitchFamily="34" charset="0"/>
              </a:rPr>
              <a:t> to add CHW services as a Medi-Cal benefit. DHCS conducted four stakeholder meetings to receive input on how to meet federal requirements for the SPA to add CHW services. Based upon stakeholder input, DHCS formally submitted SPA 22-0001​ to CMS on April 29, 2022, and received CMS' approval on July 26,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j-lt"/>
              </a:rPr>
              <a:t>Effective for dates of service on or after July 1, 2022, community health worker (CHW) preventive services are reimbursable at a fee-for-service rate when rendered by Tribal Federally Qualified Health Centers (Tribal FQHC) and Indian Health Services – Memorandum of Agreement (IHS-MOA) providers</a:t>
            </a:r>
            <a:r>
              <a:rPr lang="en-US" dirty="0">
                <a:solidFill>
                  <a:srgbClr val="000000"/>
                </a:solidFill>
                <a:latin typeface="+mj-lt"/>
              </a:rPr>
              <a:t>.</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63134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or more missed medical appointments within the previous six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Beneficiary expressed need for support in health system navigation or resource coordination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for recommended preventive services</a:t>
            </a:r>
          </a:p>
          <a:p>
            <a:endParaRPr lang="en-US" dirty="0"/>
          </a:p>
        </p:txBody>
      </p:sp>
    </p:spTree>
    <p:extLst>
      <p:ext uri="{BB962C8B-B14F-4D97-AF65-F5344CB8AC3E}">
        <p14:creationId xmlns:p14="http://schemas.microsoft.com/office/powerpoint/2010/main" val="216133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 violence preventive services are available to a Medi-Cal beneficiary who meets any of the following circumstances: </a:t>
            </a:r>
          </a:p>
          <a:p>
            <a:endParaRPr lang="en-US" dirty="0"/>
          </a:p>
          <a:p>
            <a:r>
              <a:rPr lang="en-US" dirty="0"/>
              <a:t>The beneficiary has been violently injured as a result of community violence. </a:t>
            </a:r>
          </a:p>
          <a:p>
            <a:endParaRPr lang="en-US" dirty="0"/>
          </a:p>
          <a:p>
            <a:r>
              <a:rPr lang="en-US" dirty="0"/>
              <a:t>A licensed health care provider has determined that the beneficiary is at significant risk of experiencing violent injury as a result of community violence. </a:t>
            </a:r>
          </a:p>
          <a:p>
            <a:endParaRPr lang="en-US" dirty="0"/>
          </a:p>
          <a:p>
            <a:r>
              <a:rPr lang="en-US" dirty="0"/>
              <a:t>The beneficiary has experienced chronic exposure to community violence.</a:t>
            </a:r>
          </a:p>
        </p:txBody>
      </p:sp>
    </p:spTree>
    <p:extLst>
      <p:ext uri="{BB962C8B-B14F-4D97-AF65-F5344CB8AC3E}">
        <p14:creationId xmlns:p14="http://schemas.microsoft.com/office/powerpoint/2010/main" val="362811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 services require a written recommendation by a physician or other licensed practitioner of the healing arts within their scope of practice under state law. Other licensed practitioners who can recommend CHW services within their scope of practice include physician assistants, nurse practitioners, clinical nurse specialists, podiatrists, nurse midwives, licensed midwives, registered nurses, public health nurses, psychologists, licensed marriage and family therapists, licensed clinical social workers, licensed professional clinical counselors, dentists, licensed educational psychologists, licensed vocational nurses, and pharmacists. </a:t>
            </a:r>
          </a:p>
          <a:p>
            <a:endParaRPr lang="en-US" dirty="0"/>
          </a:p>
        </p:txBody>
      </p:sp>
    </p:spTree>
    <p:extLst>
      <p:ext uri="{BB962C8B-B14F-4D97-AF65-F5344CB8AC3E}">
        <p14:creationId xmlns:p14="http://schemas.microsoft.com/office/powerpoint/2010/main" val="2369673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CHWs are required to document the dates and time/duration of services provided to beneficiaries.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Documentation should also reflect information on the nature of the service provided and support the length of time spent with the patient that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documentation might state, “Discussed the patient’s challenges accessing healthy food and options to improve the situation for 15 minutes. Assisted with SNAP application for 30 minutes. Referred patient to XYZ food pantry.”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Documentation shall be accessible to the supervising provider upon request of the supervising provider. </a:t>
            </a:r>
          </a:p>
          <a:p>
            <a:endParaRPr lang="en-US" dirty="0"/>
          </a:p>
        </p:txBody>
      </p:sp>
    </p:spTree>
    <p:extLst>
      <p:ext uri="{BB962C8B-B14F-4D97-AF65-F5344CB8AC3E}">
        <p14:creationId xmlns:p14="http://schemas.microsoft.com/office/powerpoint/2010/main" val="428877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are encouraged to develop a written plan of care when a need for multiple or ongoing CHW services is identified. </a:t>
            </a:r>
          </a:p>
          <a:p>
            <a:endParaRPr lang="en-US" dirty="0"/>
          </a:p>
          <a:p>
            <a:r>
              <a:rPr lang="en-US" dirty="0"/>
              <a:t>A written plan of care is required for continued CHW services after 12 units of care per beneficiary in a single year, with the exception of services provided in the Emergency Department. </a:t>
            </a:r>
          </a:p>
          <a:p>
            <a:endParaRPr lang="en-US" dirty="0"/>
          </a:p>
          <a:p>
            <a:r>
              <a:rPr lang="en-US" dirty="0"/>
              <a:t>The written plan of care must be developed by one or more licensed providers. </a:t>
            </a:r>
          </a:p>
          <a:p>
            <a:endParaRPr lang="en-US" dirty="0"/>
          </a:p>
          <a:p>
            <a:r>
              <a:rPr lang="en-US" dirty="0"/>
              <a:t>The provider ordering the plan of care does not need to be the same provider who initially recommended CHW services or the supervising provider for CHW services. CHWs may participate on the team that develops the plan of care. </a:t>
            </a:r>
          </a:p>
          <a:p>
            <a:endParaRPr lang="en-US" dirty="0"/>
          </a:p>
          <a:p>
            <a:r>
              <a:rPr lang="en-US" dirty="0"/>
              <a:t>The plan of care may not exceed a period of one year. </a:t>
            </a:r>
          </a:p>
          <a:p>
            <a:endParaRPr lang="en-US" dirty="0"/>
          </a:p>
        </p:txBody>
      </p:sp>
    </p:spTree>
    <p:extLst>
      <p:ext uri="{BB962C8B-B14F-4D97-AF65-F5344CB8AC3E}">
        <p14:creationId xmlns:p14="http://schemas.microsoft.com/office/powerpoint/2010/main" val="2631671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plan must meet the following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Specifies the condition that the service is being ordered for and be relevant to the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Includes a list of other health care professionals providing treatment for the condition or barrier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Contains written objectives that specifically address the recipient’s condition or barrier affecting their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Lists the specific services required for meeting the written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Includes the frequency and duration of CHW services (not to exceed the provider’s order) to be provided to meet the care plan’s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61216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licensed provider must review the beneficiary’s plan of care at least every six months from the effective date of the initial plan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licensed provider must determine if progress is being made toward the written objective and whether services are still medically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significant change in the recipient’s condition, providers should consider amending the plan for continuing care or discontinuing services if the objectives have been met.</a:t>
            </a:r>
          </a:p>
          <a:p>
            <a:endParaRPr lang="en-US" dirty="0"/>
          </a:p>
        </p:txBody>
      </p:sp>
    </p:spTree>
    <p:extLst>
      <p:ext uri="{BB962C8B-B14F-4D97-AF65-F5344CB8AC3E}">
        <p14:creationId xmlns:p14="http://schemas.microsoft.com/office/powerpoint/2010/main" val="270568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supervising provider is an enrolled Medi-Cal provider who submits claims for services provided by CHWs.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supervising provider ensures a CHW meets all qualifications, and directly or indirectly oversees a CHW and their services delivered to Medi-Cal beneficiaries.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supervising provider can be a licensed provider, a hospital, an outpatient clinic, a local health jurisdiction (LHJ), or a community-based organization (CBO).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CHWs may be supervised by a CBO or LHJ that does not have a licensed provider on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supervising provider does not need to be the same entity as the provider who made the written recommendation for CHW services. Supervising providers do not need to be physically present at the location when CHWs provide services to beneficiaries. Management and day-to-day supervision of CHWs as employees may be delegated as determined by the supervising provider. However, the supervising provider is responsible for ensuring the provision of CHW services complies with all applicable requirements. </a:t>
            </a:r>
          </a:p>
          <a:p>
            <a:endParaRPr lang="en-US" dirty="0"/>
          </a:p>
        </p:txBody>
      </p:sp>
    </p:spTree>
    <p:extLst>
      <p:ext uri="{BB962C8B-B14F-4D97-AF65-F5344CB8AC3E}">
        <p14:creationId xmlns:p14="http://schemas.microsoft.com/office/powerpoint/2010/main" val="2370296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Place of Service restrictions for CHW services</a:t>
            </a:r>
          </a:p>
          <a:p>
            <a:endParaRPr lang="en-US" dirty="0"/>
          </a:p>
          <a:p>
            <a:r>
              <a:rPr lang="en-US" dirty="0"/>
              <a:t>Claims for CHW services must be submitted by the Medi-Cal enrolled supervising provider.</a:t>
            </a:r>
          </a:p>
          <a:p>
            <a:endParaRPr lang="en-US" dirty="0"/>
          </a:p>
          <a:p>
            <a:r>
              <a:rPr lang="en-US" b="0" i="0" dirty="0">
                <a:solidFill>
                  <a:srgbClr val="333333"/>
                </a:solidFill>
                <a:effectLst/>
                <a:latin typeface="Source Sans Pro" panose="020B0503030403020204" pitchFamily="34" charset="0"/>
              </a:rPr>
              <a:t>Maximum frequency is four units (two hours) daily per beneficiary, any provider. Additional units per day may be provided with an approved </a:t>
            </a:r>
            <a:r>
              <a:rPr lang="en-US" b="0" i="1" dirty="0">
                <a:solidFill>
                  <a:srgbClr val="333333"/>
                </a:solidFill>
                <a:effectLst/>
                <a:latin typeface="Source Sans Pro" panose="020B0503030403020204" pitchFamily="34" charset="0"/>
              </a:rPr>
              <a:t>Treatment Authorization Request (TAR)</a:t>
            </a:r>
            <a:r>
              <a:rPr lang="en-US" b="0" i="0" dirty="0">
                <a:solidFill>
                  <a:srgbClr val="333333"/>
                </a:solidFill>
                <a:effectLst/>
                <a:latin typeface="Source Sans Pro" panose="020B0503030403020204" pitchFamily="34" charset="0"/>
              </a:rPr>
              <a:t> for medical necessity. TARs may be submitted after the service was provided</a:t>
            </a:r>
            <a:endParaRPr lang="en-US" dirty="0"/>
          </a:p>
          <a:p>
            <a:endParaRPr lang="en-US" dirty="0"/>
          </a:p>
        </p:txBody>
      </p:sp>
    </p:spTree>
    <p:extLst>
      <p:ext uri="{BB962C8B-B14F-4D97-AF65-F5344CB8AC3E}">
        <p14:creationId xmlns:p14="http://schemas.microsoft.com/office/powerpoint/2010/main" val="1486493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 services must be reimbursed through a CHW Supervising Provider in accordance with its Provider contract, unless reimbursed directly through an MCP if the CHW is a Medi-Cal enrolled Provider. Since CHW services are a preventive service, MCPs must not require prior authorization for CHW services; however, quantity limits can be applied based on goals detailed in the plan of care. MCPs must not establish unreasonable or arbitrary barriers for accessing coverage. Claims for CHW services must be submitted by the Supervising Provider with allowable current procedural terminology codes as outlined in the Medi-Cal Provider Manual. MCPs and all Subcontractors and Network Providers must not double bill, as applicable, for CHW services that are duplicative to services that are reimbursed through other benefits such as Enhanced Care Management (ECM), which is inclusive of the services within the CHW benefit. Therefore, MCPs must ensure that providers do not bill for CHW services and ECM for the same member for the same time period.</a:t>
            </a:r>
          </a:p>
          <a:p>
            <a:endParaRPr lang="en-US" dirty="0"/>
          </a:p>
          <a:p>
            <a:r>
              <a:rPr lang="en-US" dirty="0"/>
              <a:t>MCPs are responsible for ensuring that their Subcontractors and Network Providers comply with all applicable state and federal laws and regulations, contract requirements, and other DHCS guidance, including APLs and Policy Letters. 17 These requirements must be communicated by each MCP to all Subcontractors and Network Providers.</a:t>
            </a:r>
          </a:p>
          <a:p>
            <a:endParaRPr lang="en-US" dirty="0"/>
          </a:p>
          <a:p>
            <a:r>
              <a:rPr lang="en-US" dirty="0"/>
              <a:t>PHP policy in resources.</a:t>
            </a:r>
          </a:p>
        </p:txBody>
      </p:sp>
    </p:spTree>
    <p:extLst>
      <p:ext uri="{BB962C8B-B14F-4D97-AF65-F5344CB8AC3E}">
        <p14:creationId xmlns:p14="http://schemas.microsoft.com/office/powerpoint/2010/main" val="38370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B0503030403020204" pitchFamily="34" charset="0"/>
              </a:rPr>
              <a:t>CHW services may address issues that include, but are not limited to, the control and prevention of chronic conditions or infectious diseases; mental health conditions and substance use disorders; need for preventive services, perinatal health conditions; sexual and reproductive health; environmental and climate-sensitive health issues; child health and development; oral health; aging; injury; domestic violence; and violence prevention.</a:t>
            </a:r>
            <a:endParaRPr lang="en-US" dirty="0"/>
          </a:p>
          <a:p>
            <a:endParaRPr lang="en-US" dirty="0"/>
          </a:p>
        </p:txBody>
      </p:sp>
    </p:spTree>
    <p:extLst>
      <p:ext uri="{BB962C8B-B14F-4D97-AF65-F5344CB8AC3E}">
        <p14:creationId xmlns:p14="http://schemas.microsoft.com/office/powerpoint/2010/main" val="4255917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B0503030403020204" pitchFamily="34" charset="0"/>
              </a:rPr>
              <a:t>These CPT codes may be used for all CHW services by the supervising provider when submitting claims</a:t>
            </a:r>
            <a:endParaRPr lang="en-US" dirty="0"/>
          </a:p>
        </p:txBody>
      </p:sp>
    </p:spTree>
    <p:extLst>
      <p:ext uri="{BB962C8B-B14F-4D97-AF65-F5344CB8AC3E}">
        <p14:creationId xmlns:p14="http://schemas.microsoft.com/office/powerpoint/2010/main" val="3311558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B0503030403020204" pitchFamily="34" charset="0"/>
              </a:rPr>
              <a:t>In addition, the following are new allowable modifiers that may be used with the approved CPT codes:</a:t>
            </a:r>
            <a:endParaRPr lang="en-US" dirty="0"/>
          </a:p>
        </p:txBody>
      </p:sp>
    </p:spTree>
    <p:extLst>
      <p:ext uri="{BB962C8B-B14F-4D97-AF65-F5344CB8AC3E}">
        <p14:creationId xmlns:p14="http://schemas.microsoft.com/office/powerpoint/2010/main" val="115540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921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66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health workers may include individuals known by a variety of job titles, including </a:t>
            </a:r>
            <a:r>
              <a:rPr lang="en-US" dirty="0" err="1"/>
              <a:t>promotores</a:t>
            </a:r>
            <a:r>
              <a:rPr lang="en-US" dirty="0"/>
              <a:t>, community health representatives, navigators, and other non-licensed public health workers, including violence prevention professionals, with the qualifications specified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CHW may assist in developing a plan of care with the licensed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39486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supervising provider ensures a CHW meets the qualifications, and directly or indirectly oversees a CHW and their services delivered to Medi-Cal beneficiaries.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CHW violence preventive services are evidence-based, trauma-informed, and culturally responsive preventive services provided by an individual qualified through any of the pathways we’ll be reviewing today for the purpose of reducing the incidence of violent injury or reinjury, trauma, and related harms and promoting trauma recovery, stabilization, and improved health outcomes.</a:t>
            </a:r>
          </a:p>
          <a:p>
            <a:endParaRPr lang="en-US" dirty="0"/>
          </a:p>
        </p:txBody>
      </p:sp>
    </p:spTree>
    <p:extLst>
      <p:ext uri="{BB962C8B-B14F-4D97-AF65-F5344CB8AC3E}">
        <p14:creationId xmlns:p14="http://schemas.microsoft.com/office/powerpoint/2010/main" val="226269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CHWs must have lived experience that aligns with and provides a connection between the CHW and the community or population being served. This may include, but is not limited to, lived experience related to incarceration, military service, pregnancy and birth, disability, foster system placement, homelessness, mental health conditions or substance use, or being a survivor of domestic or intimate partner violence or abuse and exploitation. Lived experience may also include shared race, ethnicity, sexual orientation, gender identity, language, or cultural background of one or more linguistic, cultural, or other groups in the community for which the CHW is providing services. Supervising providers are encouraged to work with CHWs who are familiar with and/or have experience in the geographic communities they are serving.</a:t>
            </a:r>
          </a:p>
          <a:p>
            <a:endParaRPr lang="en-US" dirty="0"/>
          </a:p>
        </p:txBody>
      </p:sp>
    </p:spTree>
    <p:extLst>
      <p:ext uri="{BB962C8B-B14F-4D97-AF65-F5344CB8AC3E}">
        <p14:creationId xmlns:p14="http://schemas.microsoft.com/office/powerpoint/2010/main" val="112872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CHWs must demonstrate minimum qualifications through one of two pathways, as determined by the supervising provider:</a:t>
            </a:r>
          </a:p>
          <a:p>
            <a:r>
              <a:rPr lang="en-US" dirty="0"/>
              <a:t>Certificate Pathway</a:t>
            </a:r>
          </a:p>
          <a:p>
            <a:r>
              <a:rPr lang="en-US" dirty="0"/>
              <a:t>Work Experience Pathway:</a:t>
            </a:r>
          </a:p>
          <a:p>
            <a:endParaRPr lang="en-US" dirty="0"/>
          </a:p>
        </p:txBody>
      </p:sp>
    </p:spTree>
    <p:extLst>
      <p:ext uri="{BB962C8B-B14F-4D97-AF65-F5344CB8AC3E}">
        <p14:creationId xmlns:p14="http://schemas.microsoft.com/office/powerpoint/2010/main" val="78563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CHWs demonstrating qualifications through the Certificate Pathway must provide proof of completion of at least one of the following certificates:</a:t>
            </a:r>
          </a:p>
          <a:p>
            <a:endParaRPr lang="en-US" dirty="0"/>
          </a:p>
          <a:p>
            <a:r>
              <a:rPr lang="en-US" dirty="0"/>
              <a:t>CHW Certificate: A certificate of completion, including but not limited to any certificate issued by the State of California or a State designee, of a curricula that attests to demonstrated skills and/or practical training in the following areas: communication, interpersonal and relationship building, service coordination and navigation, capacity building, advocacy, education and facilitation, individual and community assessment, professional skills and conduct, outreach, evaluation and research, and basic knowledge in public health principles and social determinants of health, as determined by the supervising provider. </a:t>
            </a:r>
          </a:p>
          <a:p>
            <a:r>
              <a:rPr lang="en-US" dirty="0"/>
              <a:t>Certificate programs shall also include field experience as a requirement.</a:t>
            </a:r>
          </a:p>
          <a:p>
            <a:endParaRPr lang="en-US" dirty="0"/>
          </a:p>
          <a:p>
            <a:r>
              <a:rPr lang="en-US" dirty="0"/>
              <a:t> A CHW Certificate allows a CHW to provide all covered CHW services including violence prevention services. </a:t>
            </a:r>
          </a:p>
          <a:p>
            <a:endParaRPr lang="en-US" dirty="0"/>
          </a:p>
          <a:p>
            <a:r>
              <a:rPr lang="en-US" dirty="0"/>
              <a:t> Violence Prevention Certificate: : For individuals providing CHW violence prevention services only, a Violence Prevention Professional (VPP) Certification issued by Health Alliance for Violence Intervention or a certificate of completion in gang intervention training from the Urban Peace Institute.</a:t>
            </a:r>
          </a:p>
          <a:p>
            <a:endParaRPr lang="en-US" dirty="0"/>
          </a:p>
          <a:p>
            <a:r>
              <a:rPr lang="en-US" dirty="0"/>
              <a:t>A Violence Prevention Certificate allows a CHW to provide CHW violence prevention services only. A CHW providing services other than violence prevention services shall demonstrate qualification through either the Work Experience Pathway or by completion of a CHW Certificate. </a:t>
            </a:r>
          </a:p>
          <a:p>
            <a:endParaRPr lang="en-US" dirty="0"/>
          </a:p>
          <a:p>
            <a:endParaRPr lang="en-US" dirty="0"/>
          </a:p>
        </p:txBody>
      </p:sp>
    </p:spTree>
    <p:extLst>
      <p:ext uri="{BB962C8B-B14F-4D97-AF65-F5344CB8AC3E}">
        <p14:creationId xmlns:p14="http://schemas.microsoft.com/office/powerpoint/2010/main" val="319779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Experience Pathway: An individual who has 2,000 hours working as a CHW in paid or volunteer positions within the previous three years, and has demonstrated skills and practical training in communication, interpersonal and relationship building, service coordination and navigation, capacity building, advocacy, education and facilitation, individual and community assessment, professional skills and conduct, outreach, evaluation and research, and basic knowledge in public health principles and social determinants of health, as determined by the supervising provider. </a:t>
            </a:r>
          </a:p>
          <a:p>
            <a:endParaRPr lang="en-US" dirty="0"/>
          </a:p>
          <a:p>
            <a:r>
              <a:rPr lang="en-US" dirty="0"/>
              <a:t>May provide CHW services without a certificate of completion for a maximum period of 18 months. A CHW who does not have a certificate of completion must earn a certificate of within 18 months of the first CHW visit provided to a Medi-Cal beneficiary.</a:t>
            </a:r>
          </a:p>
        </p:txBody>
      </p:sp>
    </p:spTree>
    <p:extLst>
      <p:ext uri="{BB962C8B-B14F-4D97-AF65-F5344CB8AC3E}">
        <p14:creationId xmlns:p14="http://schemas.microsoft.com/office/powerpoint/2010/main" val="4260356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E57F-C2B0-CD62-154D-EE9A335CC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4547F8-79C6-8EF5-7908-6D00BCE16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824459-B7D3-A7DE-91FC-73ECCF861D06}"/>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5" name="Footer Placeholder 4">
            <a:extLst>
              <a:ext uri="{FF2B5EF4-FFF2-40B4-BE49-F238E27FC236}">
                <a16:creationId xmlns:a16="http://schemas.microsoft.com/office/drawing/2014/main" id="{73882CFF-101A-262B-F1ED-2B92771FF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845B5-ED46-B038-8862-7B2FD3E802D7}"/>
              </a:ext>
            </a:extLst>
          </p:cNvPr>
          <p:cNvSpPr>
            <a:spLocks noGrp="1"/>
          </p:cNvSpPr>
          <p:nvPr>
            <p:ph type="sldNum" sz="quarter" idx="12"/>
          </p:nvPr>
        </p:nvSpPr>
        <p:spPr/>
        <p:txBody>
          <a:bodyPr/>
          <a:lstStyle/>
          <a:p>
            <a:fld id="{96EBA5E9-98F8-4C41-80C4-4148A2546716}" type="slidenum">
              <a:rPr lang="en-US" smtClean="0"/>
              <a:t>‹#›</a:t>
            </a:fld>
            <a:endParaRPr lang="en-US"/>
          </a:p>
        </p:txBody>
      </p:sp>
      <p:sp>
        <p:nvSpPr>
          <p:cNvPr id="7" name="Rectangle 6">
            <a:extLst>
              <a:ext uri="{FF2B5EF4-FFF2-40B4-BE49-F238E27FC236}">
                <a16:creationId xmlns:a16="http://schemas.microsoft.com/office/drawing/2014/main" id="{39E9EF7C-1D15-92A5-4A80-E9BED6FBA55F}"/>
              </a:ext>
            </a:extLst>
          </p:cNvPr>
          <p:cNvSpPr/>
          <p:nvPr userDrawn="1"/>
        </p:nvSpPr>
        <p:spPr>
          <a:xfrm>
            <a:off x="10991850" y="6286501"/>
            <a:ext cx="81915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38F42F6-DC78-07FA-03EF-25DFA44F628D}"/>
              </a:ext>
            </a:extLst>
          </p:cNvPr>
          <p:cNvGrpSpPr/>
          <p:nvPr userDrawn="1"/>
        </p:nvGrpSpPr>
        <p:grpSpPr>
          <a:xfrm>
            <a:off x="8688148" y="4928135"/>
            <a:ext cx="2737050" cy="1722013"/>
            <a:chOff x="0" y="1983136"/>
            <a:chExt cx="4038600" cy="2540882"/>
          </a:xfrm>
        </p:grpSpPr>
        <p:pic>
          <p:nvPicPr>
            <p:cNvPr id="9" name="Picture 8">
              <a:extLst>
                <a:ext uri="{FF2B5EF4-FFF2-40B4-BE49-F238E27FC236}">
                  <a16:creationId xmlns:a16="http://schemas.microsoft.com/office/drawing/2014/main" id="{AD41A6E4-37A5-0B14-81BA-0729C98FD0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843" y="1983136"/>
              <a:ext cx="1436914" cy="1418518"/>
            </a:xfrm>
            <a:prstGeom prst="rect">
              <a:avLst/>
            </a:prstGeom>
          </p:spPr>
        </p:pic>
        <p:sp>
          <p:nvSpPr>
            <p:cNvPr id="10" name="Title 1">
              <a:extLst>
                <a:ext uri="{FF2B5EF4-FFF2-40B4-BE49-F238E27FC236}">
                  <a16:creationId xmlns:a16="http://schemas.microsoft.com/office/drawing/2014/main" id="{DED1E6C5-F79E-7F7A-A28F-A2E071EB282F}"/>
                </a:ext>
              </a:extLst>
            </p:cNvPr>
            <p:cNvSpPr txBox="1">
              <a:spLocks/>
            </p:cNvSpPr>
            <p:nvPr userDrawn="1"/>
          </p:nvSpPr>
          <p:spPr>
            <a:xfrm>
              <a:off x="0" y="3401654"/>
              <a:ext cx="4038600" cy="1122364"/>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5F31"/>
                  </a:solidFill>
                  <a:latin typeface="Times" panose="02020603060405020304" pitchFamily="18" charset="0"/>
                </a:rPr>
                <a:t>CRIHB</a:t>
              </a:r>
            </a:p>
            <a:p>
              <a:r>
                <a:rPr lang="en-US" sz="1600" dirty="0">
                  <a:solidFill>
                    <a:srgbClr val="005F31"/>
                  </a:solidFill>
                  <a:latin typeface="Times" panose="02020603060405020304" pitchFamily="18" charset="0"/>
                </a:rPr>
                <a:t>The California Rural Indian Health Board,</a:t>
              </a:r>
              <a:r>
                <a:rPr lang="en-US" sz="1600" baseline="0" dirty="0">
                  <a:solidFill>
                    <a:srgbClr val="005F31"/>
                  </a:solidFill>
                  <a:latin typeface="Times" panose="02020603060405020304" pitchFamily="18" charset="0"/>
                </a:rPr>
                <a:t> Inc.</a:t>
              </a:r>
              <a:endParaRPr lang="en-US" sz="1600" dirty="0">
                <a:solidFill>
                  <a:srgbClr val="005F31"/>
                </a:solidFill>
                <a:latin typeface="Times" panose="02020603060405020304" pitchFamily="18" charset="0"/>
              </a:endParaRPr>
            </a:p>
          </p:txBody>
        </p:sp>
      </p:grpSp>
      <p:pic>
        <p:nvPicPr>
          <p:cNvPr id="11" name="Picture 10">
            <a:extLst>
              <a:ext uri="{FF2B5EF4-FFF2-40B4-BE49-F238E27FC236}">
                <a16:creationId xmlns:a16="http://schemas.microsoft.com/office/drawing/2014/main" id="{34B7044A-9693-B1A1-99BE-308497739B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803" t="1" r="-1" b="52005"/>
          <a:stretch/>
        </p:blipFill>
        <p:spPr>
          <a:xfrm>
            <a:off x="-40944" y="4420422"/>
            <a:ext cx="7666101" cy="2437578"/>
          </a:xfrm>
          <a:prstGeom prst="rect">
            <a:avLst/>
          </a:prstGeom>
          <a:effectLst>
            <a:outerShdw dist="38100" dir="2700000" algn="tl" rotWithShape="0">
              <a:srgbClr val="005F31">
                <a:alpha val="75000"/>
              </a:srgbClr>
            </a:outerShdw>
          </a:effectLst>
        </p:spPr>
      </p:pic>
      <p:pic>
        <p:nvPicPr>
          <p:cNvPr id="12" name="Picture 11">
            <a:extLst>
              <a:ext uri="{FF2B5EF4-FFF2-40B4-BE49-F238E27FC236}">
                <a16:creationId xmlns:a16="http://schemas.microsoft.com/office/drawing/2014/main" id="{182D7D70-D40C-3284-B5BC-5ED52F5051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3735" t="1" r="-1" b="52005"/>
          <a:stretch/>
        </p:blipFill>
        <p:spPr>
          <a:xfrm>
            <a:off x="-40943" y="1640355"/>
            <a:ext cx="3102124" cy="2437578"/>
          </a:xfrm>
          <a:prstGeom prst="rect">
            <a:avLst/>
          </a:prstGeom>
          <a:effectLst>
            <a:outerShdw dist="38100" dir="2700000" algn="tl" rotWithShape="0">
              <a:srgbClr val="005F31">
                <a:alpha val="75000"/>
              </a:srgbClr>
            </a:outerShdw>
          </a:effectLst>
        </p:spPr>
      </p:pic>
    </p:spTree>
    <p:extLst>
      <p:ext uri="{BB962C8B-B14F-4D97-AF65-F5344CB8AC3E}">
        <p14:creationId xmlns:p14="http://schemas.microsoft.com/office/powerpoint/2010/main" val="425646942"/>
      </p:ext>
    </p:extLst>
  </p:cSld>
  <p:clrMapOvr>
    <a:masterClrMapping/>
  </p:clrMapOvr>
  <p:extLst>
    <p:ext uri="{DCECCB84-F9BA-43D5-87BE-67443E8EF086}">
      <p15:sldGuideLst xmlns:p15="http://schemas.microsoft.com/office/powerpoint/2012/main">
        <p15:guide id="1" pos="144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F709-12AE-BDA5-9EA8-AE8A955D70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CD9AA-147F-836D-DB94-5D4ED30B05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6733D-CFCB-1ACD-0319-9050BEFC831F}"/>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5" name="Footer Placeholder 4">
            <a:extLst>
              <a:ext uri="{FF2B5EF4-FFF2-40B4-BE49-F238E27FC236}">
                <a16:creationId xmlns:a16="http://schemas.microsoft.com/office/drawing/2014/main" id="{A4C7B42E-6F6B-045F-1E05-6721BB7B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DAC74-58AF-1385-FB10-DF97F40B2B1B}"/>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132576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3BF32-D102-1396-73A6-3DC4FF3425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EABAB9-B548-25CB-2DE5-2777D00BA5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05A65-1828-578F-6A09-98DE78EFFC7D}"/>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5" name="Footer Placeholder 4">
            <a:extLst>
              <a:ext uri="{FF2B5EF4-FFF2-40B4-BE49-F238E27FC236}">
                <a16:creationId xmlns:a16="http://schemas.microsoft.com/office/drawing/2014/main" id="{B1AEC33D-2210-A31C-5BEE-6861D792B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586DA-6C87-171E-80D9-B3C04B95FB2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858487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 Desig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2DC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9918" t="1" r="-1" b="52005"/>
          <a:stretch/>
        </p:blipFill>
        <p:spPr>
          <a:xfrm>
            <a:off x="-19050" y="4420422"/>
            <a:ext cx="7644207" cy="2437578"/>
          </a:xfrm>
          <a:prstGeom prst="rect">
            <a:avLst/>
          </a:prstGeom>
          <a:effectLst/>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83850" t="1" r="-1" b="52005"/>
          <a:stretch/>
        </p:blipFill>
        <p:spPr>
          <a:xfrm>
            <a:off x="-19050" y="1640355"/>
            <a:ext cx="3080231" cy="2437578"/>
          </a:xfrm>
          <a:prstGeom prst="rect">
            <a:avLst/>
          </a:prstGeom>
          <a:effectLst/>
        </p:spPr>
      </p:pic>
      <p:sp>
        <p:nvSpPr>
          <p:cNvPr id="2" name="Title 1"/>
          <p:cNvSpPr>
            <a:spLocks noGrp="1"/>
          </p:cNvSpPr>
          <p:nvPr>
            <p:ph type="ctrTitle" hasCustomPrompt="1"/>
          </p:nvPr>
        </p:nvSpPr>
        <p:spPr>
          <a:xfrm>
            <a:off x="4724400" y="1890616"/>
            <a:ext cx="6400800" cy="1538383"/>
          </a:xfrm>
        </p:spPr>
        <p:txBody>
          <a:bodyPr anchor="ctr">
            <a:noAutofit/>
          </a:bodyPr>
          <a:lstStyle>
            <a:lvl1pPr algn="ctr">
              <a:defRPr sz="5400">
                <a:solidFill>
                  <a:schemeClr val="tx1"/>
                </a:solidFill>
                <a:latin typeface="Helvetica" panose="020B0604020202030204" pitchFamily="34" charset="0"/>
              </a:defRPr>
            </a:lvl1pPr>
          </a:lstStyle>
          <a:p>
            <a:r>
              <a:rPr lang="en-US" dirty="0"/>
              <a:t>Title Page</a:t>
            </a:r>
          </a:p>
        </p:txBody>
      </p:sp>
    </p:spTree>
    <p:extLst>
      <p:ext uri="{BB962C8B-B14F-4D97-AF65-F5344CB8AC3E}">
        <p14:creationId xmlns:p14="http://schemas.microsoft.com/office/powerpoint/2010/main" val="36579491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view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6700" y="1600200"/>
            <a:ext cx="10858500" cy="4576763"/>
          </a:xfrm>
        </p:spPr>
        <p:txBody>
          <a:bodyPr/>
          <a:lstStyle>
            <a:lvl1pPr marL="228600" indent="-228600">
              <a:buFont typeface="Lucida Sans Unicode" panose="020B0602030504020204" pitchFamily="34" charset="0"/>
              <a:buChar char="‣"/>
              <a:defRPr>
                <a:latin typeface="Helvetica" panose="020B0604020202030204" pitchFamily="34" charset="0"/>
              </a:defRPr>
            </a:lvl1pPr>
            <a:lvl2pPr>
              <a:defRPr>
                <a:latin typeface="Helvetica" panose="020B0604020202030204" pitchFamily="34" charset="0"/>
              </a:defRPr>
            </a:lvl2pPr>
            <a:lvl3pPr>
              <a:defRPr>
                <a:latin typeface="Helvetica" panose="020B0604020202030204" pitchFamily="34" charset="0"/>
              </a:defRPr>
            </a:lvl3pPr>
            <a:lvl4pPr>
              <a:defRPr>
                <a:latin typeface="Helvetica" panose="020B0604020202030204" pitchFamily="34" charset="0"/>
              </a:defRPr>
            </a:lvl4pPr>
            <a:lvl5pPr>
              <a:defRPr>
                <a:latin typeface="Helvetica" panose="020B0604020202030204" pitchFamily="34" charset="0"/>
              </a:defRPr>
            </a:lvl5pPr>
          </a:lstStyle>
          <a:p>
            <a:pPr lvl="0"/>
            <a:r>
              <a:rPr lang="en-US" dirty="0"/>
              <a:t>Click to add text</a:t>
            </a:r>
          </a:p>
          <a:p>
            <a:pPr lvl="0"/>
            <a:endParaRPr lang="en-US" dirty="0"/>
          </a:p>
        </p:txBody>
      </p:sp>
      <p:sp>
        <p:nvSpPr>
          <p:cNvPr id="7" name="Slide Number Placeholder 6"/>
          <p:cNvSpPr>
            <a:spLocks noGrp="1"/>
          </p:cNvSpPr>
          <p:nvPr>
            <p:ph type="sldNum" sz="quarter" idx="12"/>
          </p:nvPr>
        </p:nvSpPr>
        <p:spPr>
          <a:xfrm>
            <a:off x="11125200" y="6400801"/>
            <a:ext cx="685801"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
        <p:nvSpPr>
          <p:cNvPr id="8" name="Title 7"/>
          <p:cNvSpPr>
            <a:spLocks noGrp="1"/>
          </p:cNvSpPr>
          <p:nvPr>
            <p:ph type="title" hasCustomPrompt="1"/>
          </p:nvPr>
        </p:nvSpPr>
        <p:spPr/>
        <p:txBody>
          <a:bodyPr/>
          <a:lstStyle>
            <a:lvl1pPr algn="l">
              <a:lnSpc>
                <a:spcPct val="100000"/>
              </a:lnSpc>
              <a:defRPr baseline="0"/>
            </a:lvl1pPr>
          </a:lstStyle>
          <a:p>
            <a:r>
              <a:rPr lang="en-US" dirty="0"/>
              <a:t>Click to add Slide Title</a:t>
            </a:r>
          </a:p>
        </p:txBody>
      </p:sp>
    </p:spTree>
    <p:extLst>
      <p:ext uri="{BB962C8B-B14F-4D97-AF65-F5344CB8AC3E}">
        <p14:creationId xmlns:p14="http://schemas.microsoft.com/office/powerpoint/2010/main" val="70095248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Bulle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6700" y="1600200"/>
            <a:ext cx="5753100" cy="4576763"/>
          </a:xfrm>
        </p:spPr>
        <p:txBody>
          <a:bodyPr/>
          <a:lstStyle>
            <a:lvl1pPr marL="228600" indent="-228600">
              <a:buFont typeface="Lucida Sans Unicode" panose="020B0602030504020204" pitchFamily="34" charset="0"/>
              <a:buChar char="‣"/>
              <a:defRPr>
                <a:latin typeface="Helvetica" panose="020B0604020202030204" pitchFamily="34" charset="0"/>
              </a:defRPr>
            </a:lvl1pPr>
            <a:lvl2pPr marL="685800" indent="-228600">
              <a:buFont typeface="Lucida Sans Unicode" panose="020B0602030504020204" pitchFamily="34" charset="0"/>
              <a:buChar char="‣"/>
              <a:defRPr sz="2800">
                <a:latin typeface="Helvetica" panose="020B0604020202030204" pitchFamily="34" charset="0"/>
              </a:defRPr>
            </a:lvl2pPr>
            <a:lvl3pPr marL="1143000" indent="-228600">
              <a:buFont typeface="Lucida Sans Unicode" panose="020B0602030504020204" pitchFamily="34" charset="0"/>
              <a:buChar char="‣"/>
              <a:defRPr sz="2800">
                <a:latin typeface="Helvetica" panose="020B0604020202030204" pitchFamily="34" charset="0"/>
              </a:defRPr>
            </a:lvl3pPr>
            <a:lvl4pPr marL="1600200" indent="-228600">
              <a:buFont typeface="Lucida Sans Unicode" panose="020B0602030504020204" pitchFamily="34" charset="0"/>
              <a:buChar char="‣"/>
              <a:defRPr sz="2800">
                <a:latin typeface="Helvetica" panose="020B0604020202030204" pitchFamily="34" charset="0"/>
              </a:defRPr>
            </a:lvl4pPr>
            <a:lvl5pPr marL="2057400" indent="-228600">
              <a:buFont typeface="Lucida Sans Unicode" panose="020B0602030504020204" pitchFamily="34" charset="0"/>
              <a:buChar char="‣"/>
              <a:defRPr sz="2800">
                <a:latin typeface="Helvetica" panose="020B0604020202030204" pitchFamily="34" charset="0"/>
              </a:defRPr>
            </a:lvl5pPr>
          </a:lstStyle>
          <a:p>
            <a:pPr lvl="0"/>
            <a:r>
              <a:rPr lang="en-US" dirty="0"/>
              <a:t>Click to add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125200" y="6400801"/>
            <a:ext cx="685801"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
        <p:nvSpPr>
          <p:cNvPr id="8" name="Content Placeholder 2"/>
          <p:cNvSpPr>
            <a:spLocks noGrp="1"/>
          </p:cNvSpPr>
          <p:nvPr>
            <p:ph sz="half" idx="13" hasCustomPrompt="1"/>
          </p:nvPr>
        </p:nvSpPr>
        <p:spPr>
          <a:xfrm>
            <a:off x="6096000" y="1600199"/>
            <a:ext cx="5753100" cy="4576763"/>
          </a:xfrm>
        </p:spPr>
        <p:txBody>
          <a:bodyPr/>
          <a:lstStyle>
            <a:lvl1pPr marL="228600" indent="-228600">
              <a:buFont typeface="Lucida Sans Unicode" panose="020B0602030504020204" pitchFamily="34" charset="0"/>
              <a:buChar char="‣"/>
              <a:defRPr>
                <a:latin typeface="Helvetica" panose="020B0604020202030204" pitchFamily="34" charset="0"/>
              </a:defRPr>
            </a:lvl1pPr>
            <a:lvl2pPr marL="685800" indent="-228600">
              <a:buFont typeface="Lucida Sans Unicode" panose="020B0602030504020204" pitchFamily="34" charset="0"/>
              <a:buChar char="‣"/>
              <a:defRPr sz="2800">
                <a:latin typeface="Helvetica" panose="020B0604020202030204" pitchFamily="34" charset="0"/>
              </a:defRPr>
            </a:lvl2pPr>
            <a:lvl3pPr marL="1143000" indent="-228600">
              <a:buFont typeface="Lucida Sans Unicode" panose="020B0602030504020204" pitchFamily="34" charset="0"/>
              <a:buChar char="‣"/>
              <a:defRPr sz="2800">
                <a:latin typeface="Helvetica" panose="020B0604020202030204" pitchFamily="34" charset="0"/>
              </a:defRPr>
            </a:lvl3pPr>
            <a:lvl4pPr marL="1600200" indent="-228600">
              <a:buFont typeface="Lucida Sans Unicode" panose="020B0602030504020204" pitchFamily="34" charset="0"/>
              <a:buChar char="‣"/>
              <a:defRPr sz="2800">
                <a:latin typeface="Helvetica" panose="020B0604020202030204" pitchFamily="34" charset="0"/>
              </a:defRPr>
            </a:lvl4pPr>
            <a:lvl5pPr marL="2057400" indent="-228600">
              <a:buFont typeface="Lucida Sans Unicode" panose="020B0602030504020204" pitchFamily="34" charset="0"/>
              <a:buChar char="‣"/>
              <a:defRPr sz="2800">
                <a:latin typeface="Helvetica" panose="020B0604020202030204" pitchFamily="34" charset="0"/>
              </a:defRPr>
            </a:lvl5pPr>
          </a:lstStyle>
          <a:p>
            <a:pPr lvl="0"/>
            <a:r>
              <a:rPr lang="en-US" dirty="0"/>
              <a:t>Click to add text</a:t>
            </a:r>
          </a:p>
          <a:p>
            <a:pPr lvl="1"/>
            <a:r>
              <a:rPr lang="en-US" dirty="0"/>
              <a:t>Second level</a:t>
            </a:r>
          </a:p>
          <a:p>
            <a:pPr lvl="2"/>
            <a:r>
              <a:rPr lang="en-US" dirty="0"/>
              <a:t>Third level</a:t>
            </a:r>
          </a:p>
        </p:txBody>
      </p:sp>
      <p:sp>
        <p:nvSpPr>
          <p:cNvPr id="9" name="Title 8"/>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201204358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sign Backgroun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96500" y="6310312"/>
            <a:ext cx="2743200" cy="365125"/>
          </a:xfrm>
        </p:spPr>
        <p:txBody>
          <a:bodyPr/>
          <a:lstStyle>
            <a:lvl1pPr algn="ctr">
              <a:defRPr>
                <a:solidFill>
                  <a:srgbClr val="6CC4AC"/>
                </a:solidFill>
              </a:defRPr>
            </a:lvl1pPr>
          </a:lstStyle>
          <a:p>
            <a:fld id="{A58511F2-B59B-44F2-B953-D160659188E6}" type="slidenum">
              <a:rPr lang="en-US" smtClean="0"/>
              <a:pPr/>
              <a:t>‹#›</a:t>
            </a:fld>
            <a:endParaRPr lang="en-US" dirty="0"/>
          </a:p>
        </p:txBody>
      </p:sp>
      <p:grpSp>
        <p:nvGrpSpPr>
          <p:cNvPr id="2" name="Group 1"/>
          <p:cNvGrpSpPr/>
          <p:nvPr userDrawn="1"/>
        </p:nvGrpSpPr>
        <p:grpSpPr>
          <a:xfrm>
            <a:off x="-40944" y="1640355"/>
            <a:ext cx="7666101" cy="5217645"/>
            <a:chOff x="-40944" y="1640355"/>
            <a:chExt cx="7666101" cy="5217645"/>
          </a:xfrm>
        </p:grpSpPr>
        <p:pic>
          <p:nvPicPr>
            <p:cNvPr id="5" name="Picture 4"/>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59803" t="1" r="-1" b="52005"/>
            <a:stretch/>
          </p:blipFill>
          <p:spPr>
            <a:xfrm>
              <a:off x="-40944" y="4420422"/>
              <a:ext cx="7666101" cy="2437578"/>
            </a:xfrm>
            <a:prstGeom prst="rect">
              <a:avLst/>
            </a:prstGeom>
          </p:spPr>
        </p:pic>
        <p:pic>
          <p:nvPicPr>
            <p:cNvPr id="6" name="Picture 5"/>
            <p:cNvPicPr>
              <a:picLocks noChangeAspect="1"/>
            </p:cNvPicPr>
            <p:nvPr userDrawn="1"/>
          </p:nvPicPr>
          <p:blipFill rotWithShape="1">
            <a:blip r:embed="rId3" cstate="print">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76000"/>
                      </a14:imgEffect>
                    </a14:imgLayer>
                  </a14:imgProps>
                </a:ext>
                <a:ext uri="{28A0092B-C50C-407E-A947-70E740481C1C}">
                  <a14:useLocalDpi xmlns:a14="http://schemas.microsoft.com/office/drawing/2010/main" val="0"/>
                </a:ext>
              </a:extLst>
            </a:blip>
            <a:srcRect l="83735" t="1" r="-1" b="52005"/>
            <a:stretch/>
          </p:blipFill>
          <p:spPr>
            <a:xfrm>
              <a:off x="-40943" y="1640355"/>
              <a:ext cx="3102124" cy="2437578"/>
            </a:xfrm>
            <a:prstGeom prst="rect">
              <a:avLst/>
            </a:prstGeom>
            <a:noFill/>
            <a:ln>
              <a:noFill/>
            </a:ln>
            <a:effectLst/>
          </p:spPr>
        </p:pic>
      </p:grpSp>
      <p:sp>
        <p:nvSpPr>
          <p:cNvPr id="7" name="Title 6"/>
          <p:cNvSpPr>
            <a:spLocks noGrp="1"/>
          </p:cNvSpPr>
          <p:nvPr>
            <p:ph type="title" hasCustomPrompt="1"/>
          </p:nvPr>
        </p:nvSpPr>
        <p:spPr/>
        <p:txBody>
          <a:bodyPr/>
          <a:lstStyle>
            <a:lvl1pPr>
              <a:defRPr/>
            </a:lvl1pPr>
          </a:lstStyle>
          <a:p>
            <a:r>
              <a:rPr lang="en-US" dirty="0"/>
              <a:t>Click to add Slide Title</a:t>
            </a:r>
          </a:p>
        </p:txBody>
      </p:sp>
      <p:sp>
        <p:nvSpPr>
          <p:cNvPr id="11" name="Content Placeholder 10"/>
          <p:cNvSpPr>
            <a:spLocks noGrp="1"/>
          </p:cNvSpPr>
          <p:nvPr>
            <p:ph sz="quarter" idx="13" hasCustomPrompt="1"/>
          </p:nvPr>
        </p:nvSpPr>
        <p:spPr>
          <a:xfrm>
            <a:off x="266700" y="1143000"/>
            <a:ext cx="11544300" cy="5029200"/>
          </a:xfrm>
        </p:spPr>
        <p:txBody>
          <a:bodyPr/>
          <a:lstStyle>
            <a:lvl1pPr>
              <a:defRPr/>
            </a:lvl1pPr>
            <a:lvl2pPr marL="685800" indent="-228600">
              <a:buFont typeface="Lucida Sans Unicode" panose="020B0602030504020204" pitchFamily="34" charset="0"/>
              <a:buChar char="‣"/>
              <a:defRPr/>
            </a:lvl2pPr>
            <a:lvl3pPr marL="1143000" indent="-228600">
              <a:buFont typeface="Lucida Sans Unicode" panose="020B0602030504020204" pitchFamily="34" charset="0"/>
              <a:buChar char="‣"/>
              <a:defRPr/>
            </a:lvl3pPr>
          </a:lstStyle>
          <a:p>
            <a:pPr lvl="0"/>
            <a:r>
              <a:rPr lang="en-US" dirty="0"/>
              <a:t>Click to add text</a:t>
            </a:r>
          </a:p>
        </p:txBody>
      </p:sp>
      <p:sp>
        <p:nvSpPr>
          <p:cNvPr id="3" name="Rectangle 2"/>
          <p:cNvSpPr/>
          <p:nvPr userDrawn="1"/>
        </p:nvSpPr>
        <p:spPr>
          <a:xfrm>
            <a:off x="-40944" y="1640355"/>
            <a:ext cx="7737144" cy="52176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22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Title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125200" y="6400801"/>
            <a:ext cx="685800"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
        <p:nvSpPr>
          <p:cNvPr id="8" name="Picture Placeholder 7"/>
          <p:cNvSpPr>
            <a:spLocks noGrp="1"/>
          </p:cNvSpPr>
          <p:nvPr>
            <p:ph type="pic" sz="quarter" idx="13"/>
          </p:nvPr>
        </p:nvSpPr>
        <p:spPr>
          <a:xfrm>
            <a:off x="4495801" y="514351"/>
            <a:ext cx="7343774" cy="5575300"/>
          </a:xfrm>
        </p:spPr>
        <p:txBody>
          <a:bodyPr/>
          <a:lstStyle>
            <a:lvl1pPr marL="0" indent="0">
              <a:buNone/>
              <a:defRPr/>
            </a:lvl1pPr>
          </a:lstStyle>
          <a:p>
            <a:endParaRPr lang="en-US" dirty="0"/>
          </a:p>
        </p:txBody>
      </p:sp>
      <p:sp>
        <p:nvSpPr>
          <p:cNvPr id="7" name="Title 1"/>
          <p:cNvSpPr>
            <a:spLocks noGrp="1"/>
          </p:cNvSpPr>
          <p:nvPr>
            <p:ph type="title" hasCustomPrompt="1"/>
          </p:nvPr>
        </p:nvSpPr>
        <p:spPr>
          <a:xfrm>
            <a:off x="266701" y="2730501"/>
            <a:ext cx="4229099" cy="1142999"/>
          </a:xfrm>
        </p:spPr>
        <p:txBody>
          <a:bodyPr anchor="b">
            <a:normAutofit/>
          </a:bodyPr>
          <a:lstStyle>
            <a:lvl1pPr>
              <a:defRPr sz="3600" b="0">
                <a:latin typeface="Helvetica" panose="020B0604020202030204" pitchFamily="34" charset="0"/>
              </a:defRPr>
            </a:lvl1pPr>
          </a:lstStyle>
          <a:p>
            <a:r>
              <a:rPr lang="en-US" dirty="0"/>
              <a:t>Click to add Slide Title</a:t>
            </a:r>
          </a:p>
        </p:txBody>
      </p:sp>
    </p:spTree>
    <p:extLst>
      <p:ext uri="{BB962C8B-B14F-4D97-AF65-F5344CB8AC3E}">
        <p14:creationId xmlns:p14="http://schemas.microsoft.com/office/powerpoint/2010/main" val="2303488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Image-Text">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125200" y="6400801"/>
            <a:ext cx="685801"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
        <p:nvSpPr>
          <p:cNvPr id="3" name="Title 2"/>
          <p:cNvSpPr>
            <a:spLocks noGrp="1"/>
          </p:cNvSpPr>
          <p:nvPr>
            <p:ph type="title" hasCustomPrompt="1"/>
          </p:nvPr>
        </p:nvSpPr>
        <p:spPr>
          <a:xfrm>
            <a:off x="266700" y="342901"/>
            <a:ext cx="4000500" cy="685799"/>
          </a:xfrm>
        </p:spPr>
        <p:txBody>
          <a:bodyPr/>
          <a:lstStyle>
            <a:lvl1pPr>
              <a:defRPr/>
            </a:lvl1pPr>
          </a:lstStyle>
          <a:p>
            <a:r>
              <a:rPr lang="en-US" dirty="0"/>
              <a:t>Slide Title</a:t>
            </a:r>
          </a:p>
        </p:txBody>
      </p:sp>
      <p:sp>
        <p:nvSpPr>
          <p:cNvPr id="5" name="Picture Placeholder 4"/>
          <p:cNvSpPr>
            <a:spLocks noGrp="1"/>
          </p:cNvSpPr>
          <p:nvPr>
            <p:ph type="pic" sz="quarter" idx="13"/>
          </p:nvPr>
        </p:nvSpPr>
        <p:spPr>
          <a:xfrm>
            <a:off x="4267200" y="342901"/>
            <a:ext cx="3543301" cy="6057900"/>
          </a:xfrm>
        </p:spPr>
        <p:txBody>
          <a:bodyPr/>
          <a:lstStyle/>
          <a:p>
            <a:endParaRPr lang="en-US" dirty="0"/>
          </a:p>
        </p:txBody>
      </p:sp>
      <p:sp>
        <p:nvSpPr>
          <p:cNvPr id="7" name="Text Placeholder 6"/>
          <p:cNvSpPr>
            <a:spLocks noGrp="1"/>
          </p:cNvSpPr>
          <p:nvPr>
            <p:ph type="body" sz="quarter" idx="14" hasCustomPrompt="1"/>
          </p:nvPr>
        </p:nvSpPr>
        <p:spPr>
          <a:xfrm>
            <a:off x="266700" y="1143000"/>
            <a:ext cx="4000500" cy="5257800"/>
          </a:xfrm>
        </p:spPr>
        <p:txBody>
          <a:bodyPr/>
          <a:lstStyle>
            <a:lvl1pPr>
              <a:defRPr/>
            </a:lvl1pPr>
          </a:lstStyle>
          <a:p>
            <a:pPr lvl="0"/>
            <a:r>
              <a:rPr lang="en-US" dirty="0"/>
              <a:t>Click to add text</a:t>
            </a:r>
          </a:p>
        </p:txBody>
      </p:sp>
      <p:sp>
        <p:nvSpPr>
          <p:cNvPr id="8" name="Text Placeholder 6"/>
          <p:cNvSpPr>
            <a:spLocks noGrp="1"/>
          </p:cNvSpPr>
          <p:nvPr>
            <p:ph type="body" sz="quarter" idx="15" hasCustomPrompt="1"/>
          </p:nvPr>
        </p:nvSpPr>
        <p:spPr>
          <a:xfrm>
            <a:off x="7810501" y="342900"/>
            <a:ext cx="4000500" cy="6057899"/>
          </a:xfrm>
        </p:spPr>
        <p:txBody>
          <a:bodyPr/>
          <a:lstStyle>
            <a:lvl1pPr>
              <a:defRPr/>
            </a:lvl1pPr>
          </a:lstStyle>
          <a:p>
            <a:pPr lvl="0"/>
            <a:r>
              <a:rPr lang="en-US" dirty="0"/>
              <a:t>Click to add text</a:t>
            </a:r>
          </a:p>
        </p:txBody>
      </p:sp>
    </p:spTree>
    <p:extLst>
      <p:ext uri="{BB962C8B-B14F-4D97-AF65-F5344CB8AC3E}">
        <p14:creationId xmlns:p14="http://schemas.microsoft.com/office/powerpoint/2010/main" val="3373689336"/>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aired Columns">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125200" y="6400801"/>
            <a:ext cx="685801"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
        <p:nvSpPr>
          <p:cNvPr id="3" name="Title 2"/>
          <p:cNvSpPr>
            <a:spLocks noGrp="1"/>
          </p:cNvSpPr>
          <p:nvPr>
            <p:ph type="title" hasCustomPrompt="1"/>
          </p:nvPr>
        </p:nvSpPr>
        <p:spPr>
          <a:xfrm>
            <a:off x="266699" y="342901"/>
            <a:ext cx="11544301" cy="685799"/>
          </a:xfrm>
        </p:spPr>
        <p:txBody>
          <a:bodyPr/>
          <a:lstStyle>
            <a:lvl1pPr>
              <a:defRPr/>
            </a:lvl1pPr>
          </a:lstStyle>
          <a:p>
            <a:r>
              <a:rPr lang="en-US" dirty="0"/>
              <a:t>Click to add Slide Title</a:t>
            </a:r>
          </a:p>
        </p:txBody>
      </p:sp>
      <p:sp>
        <p:nvSpPr>
          <p:cNvPr id="5" name="Picture Placeholder 4"/>
          <p:cNvSpPr>
            <a:spLocks noGrp="1"/>
          </p:cNvSpPr>
          <p:nvPr>
            <p:ph type="pic" sz="quarter" idx="13"/>
          </p:nvPr>
        </p:nvSpPr>
        <p:spPr>
          <a:xfrm>
            <a:off x="495299" y="1257300"/>
            <a:ext cx="3771900" cy="2171699"/>
          </a:xfrm>
        </p:spPr>
        <p:txBody>
          <a:bodyPr/>
          <a:lstStyle/>
          <a:p>
            <a:endParaRPr lang="en-US" dirty="0"/>
          </a:p>
        </p:txBody>
      </p:sp>
      <p:sp>
        <p:nvSpPr>
          <p:cNvPr id="7" name="Text Placeholder 6"/>
          <p:cNvSpPr>
            <a:spLocks noGrp="1"/>
          </p:cNvSpPr>
          <p:nvPr>
            <p:ph type="body" sz="quarter" idx="14" hasCustomPrompt="1"/>
          </p:nvPr>
        </p:nvSpPr>
        <p:spPr>
          <a:xfrm>
            <a:off x="495299" y="3429000"/>
            <a:ext cx="3771900" cy="2971800"/>
          </a:xfrm>
        </p:spPr>
        <p:txBody>
          <a:bodyPr/>
          <a:lstStyle>
            <a:lvl1pPr>
              <a:defRPr/>
            </a:lvl1pPr>
          </a:lstStyle>
          <a:p>
            <a:pPr lvl="0"/>
            <a:r>
              <a:rPr lang="en-US" dirty="0"/>
              <a:t>Click to add text</a:t>
            </a:r>
          </a:p>
        </p:txBody>
      </p:sp>
      <p:sp>
        <p:nvSpPr>
          <p:cNvPr id="11" name="Picture Placeholder 4"/>
          <p:cNvSpPr>
            <a:spLocks noGrp="1"/>
          </p:cNvSpPr>
          <p:nvPr>
            <p:ph type="pic" sz="quarter" idx="16"/>
          </p:nvPr>
        </p:nvSpPr>
        <p:spPr>
          <a:xfrm>
            <a:off x="4267200" y="1257300"/>
            <a:ext cx="3771900" cy="2171699"/>
          </a:xfrm>
        </p:spPr>
        <p:txBody>
          <a:bodyPr/>
          <a:lstStyle/>
          <a:p>
            <a:endParaRPr lang="en-US" dirty="0"/>
          </a:p>
        </p:txBody>
      </p:sp>
      <p:sp>
        <p:nvSpPr>
          <p:cNvPr id="12" name="Text Placeholder 6"/>
          <p:cNvSpPr>
            <a:spLocks noGrp="1"/>
          </p:cNvSpPr>
          <p:nvPr>
            <p:ph type="body" sz="quarter" idx="17" hasCustomPrompt="1"/>
          </p:nvPr>
        </p:nvSpPr>
        <p:spPr>
          <a:xfrm>
            <a:off x="4267200" y="3429000"/>
            <a:ext cx="3771900" cy="2971800"/>
          </a:xfrm>
        </p:spPr>
        <p:txBody>
          <a:bodyPr/>
          <a:lstStyle>
            <a:lvl1pPr>
              <a:defRPr/>
            </a:lvl1pPr>
          </a:lstStyle>
          <a:p>
            <a:pPr lvl="0"/>
            <a:r>
              <a:rPr lang="en-US" dirty="0"/>
              <a:t>Click to add text</a:t>
            </a:r>
          </a:p>
        </p:txBody>
      </p:sp>
      <p:sp>
        <p:nvSpPr>
          <p:cNvPr id="13" name="Picture Placeholder 4"/>
          <p:cNvSpPr>
            <a:spLocks noGrp="1"/>
          </p:cNvSpPr>
          <p:nvPr>
            <p:ph type="pic" sz="quarter" idx="18"/>
          </p:nvPr>
        </p:nvSpPr>
        <p:spPr>
          <a:xfrm>
            <a:off x="8039100" y="1257299"/>
            <a:ext cx="3771900" cy="2171700"/>
          </a:xfrm>
        </p:spPr>
        <p:txBody>
          <a:bodyPr/>
          <a:lstStyle/>
          <a:p>
            <a:endParaRPr lang="en-US" dirty="0"/>
          </a:p>
        </p:txBody>
      </p:sp>
      <p:sp>
        <p:nvSpPr>
          <p:cNvPr id="14" name="Text Placeholder 6"/>
          <p:cNvSpPr>
            <a:spLocks noGrp="1"/>
          </p:cNvSpPr>
          <p:nvPr>
            <p:ph type="body" sz="quarter" idx="19" hasCustomPrompt="1"/>
          </p:nvPr>
        </p:nvSpPr>
        <p:spPr>
          <a:xfrm>
            <a:off x="8039100" y="3429000"/>
            <a:ext cx="3771900" cy="2971800"/>
          </a:xfrm>
        </p:spPr>
        <p:txBody>
          <a:bodyPr/>
          <a:lstStyle>
            <a:lvl1pPr>
              <a:defRPr/>
            </a:lvl1pPr>
          </a:lstStyle>
          <a:p>
            <a:pPr lvl="0"/>
            <a:r>
              <a:rPr lang="en-US" dirty="0"/>
              <a:t>Click to add text</a:t>
            </a:r>
          </a:p>
        </p:txBody>
      </p:sp>
    </p:spTree>
    <p:extLst>
      <p:ext uri="{BB962C8B-B14F-4D97-AF65-F5344CB8AC3E}">
        <p14:creationId xmlns:p14="http://schemas.microsoft.com/office/powerpoint/2010/main" val="1325469128"/>
      </p:ext>
    </p:extLst>
  </p:cSld>
  <p:clrMapOvr>
    <a:masterClrMapping/>
  </p:clrMapOvr>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Title">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125200" y="6400801"/>
            <a:ext cx="685801"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
        <p:nvSpPr>
          <p:cNvPr id="3" name="Title 2"/>
          <p:cNvSpPr>
            <a:spLocks noGrp="1"/>
          </p:cNvSpPr>
          <p:nvPr>
            <p:ph type="title" hasCustomPrompt="1"/>
          </p:nvPr>
        </p:nvSpPr>
        <p:spPr>
          <a:xfrm>
            <a:off x="6096000" y="342900"/>
            <a:ext cx="5715001" cy="685799"/>
          </a:xfrm>
        </p:spPr>
        <p:txBody>
          <a:bodyPr/>
          <a:lstStyle>
            <a:lvl1pPr>
              <a:defRPr/>
            </a:lvl1pPr>
          </a:lstStyle>
          <a:p>
            <a:r>
              <a:rPr lang="en-US" dirty="0"/>
              <a:t>Click to add Slide Title</a:t>
            </a:r>
          </a:p>
        </p:txBody>
      </p:sp>
      <p:sp>
        <p:nvSpPr>
          <p:cNvPr id="5" name="Picture Placeholder 4"/>
          <p:cNvSpPr>
            <a:spLocks noGrp="1"/>
          </p:cNvSpPr>
          <p:nvPr>
            <p:ph type="pic" sz="quarter" idx="13"/>
          </p:nvPr>
        </p:nvSpPr>
        <p:spPr>
          <a:xfrm>
            <a:off x="266700" y="359875"/>
            <a:ext cx="5829300" cy="6057900"/>
          </a:xfrm>
        </p:spPr>
        <p:txBody>
          <a:bodyPr/>
          <a:lstStyle/>
          <a:p>
            <a:endParaRPr lang="en-US" dirty="0"/>
          </a:p>
        </p:txBody>
      </p:sp>
      <p:sp>
        <p:nvSpPr>
          <p:cNvPr id="7" name="Text Placeholder 6"/>
          <p:cNvSpPr>
            <a:spLocks noGrp="1"/>
          </p:cNvSpPr>
          <p:nvPr>
            <p:ph type="body" sz="quarter" idx="14" hasCustomPrompt="1"/>
          </p:nvPr>
        </p:nvSpPr>
        <p:spPr>
          <a:xfrm>
            <a:off x="6096000" y="1143000"/>
            <a:ext cx="5715001" cy="5257800"/>
          </a:xfrm>
        </p:spPr>
        <p:txBody>
          <a:bodyPr/>
          <a:lstStyle>
            <a:lvl1pPr>
              <a:defRPr/>
            </a:lvl1pPr>
          </a:lstStyle>
          <a:p>
            <a:pPr lvl="0"/>
            <a:r>
              <a:rPr lang="en-US" dirty="0"/>
              <a:t>Click to add text</a:t>
            </a:r>
          </a:p>
        </p:txBody>
      </p:sp>
    </p:spTree>
    <p:extLst>
      <p:ext uri="{BB962C8B-B14F-4D97-AF65-F5344CB8AC3E}">
        <p14:creationId xmlns:p14="http://schemas.microsoft.com/office/powerpoint/2010/main" val="1688157488"/>
      </p:ext>
    </p:extLst>
  </p:cSld>
  <p:clrMapOvr>
    <a:masterClrMapping/>
  </p:clrMapOvr>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ADA0-5E6B-F721-0DE7-7D94C3042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B4818-7C09-6AF5-D88B-D77C7571D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9DB83-2CC8-503E-2112-AE3699D16774}"/>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5" name="Footer Placeholder 4">
            <a:extLst>
              <a:ext uri="{FF2B5EF4-FFF2-40B4-BE49-F238E27FC236}">
                <a16:creationId xmlns:a16="http://schemas.microsoft.com/office/drawing/2014/main" id="{E3A74539-FE8B-ED94-91EF-15E304F48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C3EB2-8573-9AB8-6A54-89A8575014C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98741167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 bottom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125200" y="6400801"/>
            <a:ext cx="685800"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
        <p:nvSpPr>
          <p:cNvPr id="8" name="Picture Placeholder 7"/>
          <p:cNvSpPr>
            <a:spLocks noGrp="1"/>
          </p:cNvSpPr>
          <p:nvPr>
            <p:ph type="pic" sz="quarter" idx="13"/>
          </p:nvPr>
        </p:nvSpPr>
        <p:spPr>
          <a:xfrm>
            <a:off x="266700" y="342899"/>
            <a:ext cx="11544300" cy="4914901"/>
          </a:xfrm>
        </p:spPr>
        <p:txBody>
          <a:bodyPr/>
          <a:lstStyle>
            <a:lvl1pPr marL="0" indent="0">
              <a:buNone/>
              <a:defRPr/>
            </a:lvl1pPr>
          </a:lstStyle>
          <a:p>
            <a:endParaRPr lang="en-US" dirty="0"/>
          </a:p>
        </p:txBody>
      </p:sp>
      <p:sp>
        <p:nvSpPr>
          <p:cNvPr id="3" name="Text Placeholder 2"/>
          <p:cNvSpPr>
            <a:spLocks noGrp="1"/>
          </p:cNvSpPr>
          <p:nvPr>
            <p:ph type="body" sz="quarter" idx="14" hasCustomPrompt="1"/>
          </p:nvPr>
        </p:nvSpPr>
        <p:spPr>
          <a:xfrm>
            <a:off x="266700" y="5257800"/>
            <a:ext cx="11544300" cy="1143000"/>
          </a:xfrm>
        </p:spPr>
        <p:txBody>
          <a:bodyPr/>
          <a:lstStyle>
            <a:lvl1pPr>
              <a:defRPr/>
            </a:lvl1pPr>
          </a:lstStyle>
          <a:p>
            <a:pPr lvl="0"/>
            <a:r>
              <a:rPr lang="en-US" dirty="0"/>
              <a:t>Click to add text</a:t>
            </a:r>
          </a:p>
        </p:txBody>
      </p:sp>
    </p:spTree>
    <p:extLst>
      <p:ext uri="{BB962C8B-B14F-4D97-AF65-F5344CB8AC3E}">
        <p14:creationId xmlns:p14="http://schemas.microsoft.com/office/powerpoint/2010/main" val="297929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125200" y="6400801"/>
            <a:ext cx="685800" cy="152399"/>
          </a:xfrm>
        </p:spPr>
        <p:txBody>
          <a:bodyPr/>
          <a:lstStyle>
            <a:lvl1pPr algn="ctr">
              <a:defRPr>
                <a:solidFill>
                  <a:srgbClr val="6CC4AC"/>
                </a:solidFill>
              </a:defRPr>
            </a:lvl1pPr>
          </a:lstStyle>
          <a:p>
            <a:fld id="{A58511F2-B59B-44F2-B953-D160659188E6}" type="slidenum">
              <a:rPr lang="en-US" smtClean="0"/>
              <a:pPr/>
              <a:t>‹#›</a:t>
            </a:fld>
            <a:endParaRPr lang="en-US" dirty="0"/>
          </a:p>
        </p:txBody>
      </p:sp>
    </p:spTree>
    <p:extLst>
      <p:ext uri="{BB962C8B-B14F-4D97-AF65-F5344CB8AC3E}">
        <p14:creationId xmlns:p14="http://schemas.microsoft.com/office/powerpoint/2010/main" val="3197991969"/>
      </p:ext>
    </p:extLst>
  </p:cSld>
  <p:clrMapOvr>
    <a:masterClrMapping/>
  </p:clrMapOvr>
  <p:extLst>
    <p:ext uri="{DCECCB84-F9BA-43D5-87BE-67443E8EF086}">
      <p15:sldGuideLst xmlns:p15="http://schemas.microsoft.com/office/powerpoint/2012/main">
        <p15:guide id="1" orient="horz" pos="216">
          <p15:clr>
            <a:srgbClr val="FBAE40"/>
          </p15:clr>
        </p15:guide>
        <p15:guide id="2" pos="1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EDE9-47AA-EC89-6EB9-68140B81C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EAC20D-13A9-A0C7-B292-5391FE520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5A3938-086B-9A38-F622-CA977ADDDB24}"/>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5" name="Footer Placeholder 4">
            <a:extLst>
              <a:ext uri="{FF2B5EF4-FFF2-40B4-BE49-F238E27FC236}">
                <a16:creationId xmlns:a16="http://schemas.microsoft.com/office/drawing/2014/main" id="{B0FD7C70-823E-4E95-82C1-064ADF4AC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266A7-631F-6A56-4F1F-D56FE1EF266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993510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3CC-E239-9E31-A690-A5683A6C7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31F57-64FF-B56E-F4F4-4C259C0BA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A089D-C6E4-422C-4D70-751A707255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18C613-845A-4E38-6CBA-8EAA50E7136A}"/>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6" name="Footer Placeholder 5">
            <a:extLst>
              <a:ext uri="{FF2B5EF4-FFF2-40B4-BE49-F238E27FC236}">
                <a16:creationId xmlns:a16="http://schemas.microsoft.com/office/drawing/2014/main" id="{8F1380F3-E9FF-2EAB-9ED8-761BB72BB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30C98-2898-E61C-A004-CAACDEBAF25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615057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E9C1-8CD3-38C4-3308-61238D672A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F1624B-6850-11FD-1D82-D603BE4B4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9708A8-FF3B-7433-170F-386B661848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560F4-57D3-8CAC-F409-0DDF481CD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12830-EABC-3351-CA84-6BB7B41FC2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4CB7DC-3039-ED28-A344-6E86F68AD88A}"/>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8" name="Footer Placeholder 7">
            <a:extLst>
              <a:ext uri="{FF2B5EF4-FFF2-40B4-BE49-F238E27FC236}">
                <a16:creationId xmlns:a16="http://schemas.microsoft.com/office/drawing/2014/main" id="{1F2DAED0-288E-B777-79D8-341784868B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F08A27-A8EF-9355-A2D1-872331E682ED}"/>
              </a:ext>
            </a:extLst>
          </p:cNvPr>
          <p:cNvSpPr>
            <a:spLocks noGrp="1"/>
          </p:cNvSpPr>
          <p:nvPr>
            <p:ph type="sldNum" sz="quarter" idx="12"/>
          </p:nvPr>
        </p:nvSpPr>
        <p:spPr/>
        <p:txBody>
          <a:bodyPr/>
          <a:lstStyle/>
          <a:p>
            <a:fld id="{A58511F2-B59B-44F2-B953-D160659188E6}" type="slidenum">
              <a:rPr lang="en-US" smtClean="0"/>
              <a:pPr/>
              <a:t>‹#›</a:t>
            </a:fld>
            <a:endParaRPr lang="en-US" dirty="0"/>
          </a:p>
        </p:txBody>
      </p:sp>
    </p:spTree>
    <p:extLst>
      <p:ext uri="{BB962C8B-B14F-4D97-AF65-F5344CB8AC3E}">
        <p14:creationId xmlns:p14="http://schemas.microsoft.com/office/powerpoint/2010/main" val="3052704051"/>
      </p:ext>
    </p:extLst>
  </p:cSld>
  <p:clrMapOvr>
    <a:masterClrMapping/>
  </p:clrMapOvr>
  <p:extLst>
    <p:ext uri="{DCECCB84-F9BA-43D5-87BE-67443E8EF086}">
      <p15:sldGuideLst xmlns:p15="http://schemas.microsoft.com/office/powerpoint/2012/main">
        <p15:guide id="1" pos="168" userDrawn="1">
          <p15:clr>
            <a:srgbClr val="FBAE40"/>
          </p15:clr>
        </p15:guide>
        <p15:guide id="2" orient="horz" pos="216" userDrawn="1">
          <p15:clr>
            <a:srgbClr val="FBAE40"/>
          </p15:clr>
        </p15:guide>
        <p15:guide id="3"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8069-8741-94CC-20C6-73B64A6F89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62D21C-B870-FB32-C4D0-4B4FB52448B0}"/>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4" name="Footer Placeholder 3">
            <a:extLst>
              <a:ext uri="{FF2B5EF4-FFF2-40B4-BE49-F238E27FC236}">
                <a16:creationId xmlns:a16="http://schemas.microsoft.com/office/drawing/2014/main" id="{9D23F21B-5C16-99BF-37CA-0A888811F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06245-A706-FB1E-1D38-1BE0BAB5F9B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3133250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C060E-7A4C-8754-6E6F-1272E7C33D85}"/>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3" name="Footer Placeholder 2">
            <a:extLst>
              <a:ext uri="{FF2B5EF4-FFF2-40B4-BE49-F238E27FC236}">
                <a16:creationId xmlns:a16="http://schemas.microsoft.com/office/drawing/2014/main" id="{5DF60C49-7BA5-4F16-9782-A7BFAB417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1C04C0-D30E-1501-F46B-470BD240D77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514069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C82E-128D-00E8-3680-492EE5BB9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EEBBB8-924B-8F8F-0018-92A2CBD0A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380417-E75D-A269-BCA9-F1CB75BFA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600CE-15B9-6A99-6B53-B2C4C554B744}"/>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6" name="Footer Placeholder 5">
            <a:extLst>
              <a:ext uri="{FF2B5EF4-FFF2-40B4-BE49-F238E27FC236}">
                <a16:creationId xmlns:a16="http://schemas.microsoft.com/office/drawing/2014/main" id="{F53A2337-FCFB-7158-0DA5-17BB8CB2F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FAF8C-E2A4-177B-FB40-A83B691DB58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909568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8A06-8901-1AD6-A717-CC576A4D1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25086-F50D-D0F3-18EA-6B361A1812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18218E-E707-5706-281A-3BAE1654C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67365-04DB-7329-0150-7DBF445A121F}"/>
              </a:ext>
            </a:extLst>
          </p:cNvPr>
          <p:cNvSpPr>
            <a:spLocks noGrp="1"/>
          </p:cNvSpPr>
          <p:nvPr>
            <p:ph type="dt" sz="half" idx="10"/>
          </p:nvPr>
        </p:nvSpPr>
        <p:spPr/>
        <p:txBody>
          <a:bodyPr/>
          <a:lstStyle/>
          <a:p>
            <a:fld id="{B9FC84DB-C5D1-41C9-993A-17E2148E3BB9}" type="datetimeFigureOut">
              <a:rPr lang="en-US" smtClean="0"/>
              <a:t>5/13/2025</a:t>
            </a:fld>
            <a:endParaRPr lang="en-US"/>
          </a:p>
        </p:txBody>
      </p:sp>
      <p:sp>
        <p:nvSpPr>
          <p:cNvPr id="6" name="Footer Placeholder 5">
            <a:extLst>
              <a:ext uri="{FF2B5EF4-FFF2-40B4-BE49-F238E27FC236}">
                <a16:creationId xmlns:a16="http://schemas.microsoft.com/office/drawing/2014/main" id="{5F16E81B-18E1-6EAF-1C59-3DDCDD3D7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C7E879-F11D-87E7-F1A0-F1FEBE3F094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009313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0F33B-C84A-8626-4642-D8FDB7FB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489B5F-7BF2-9F63-DF3D-EB5BBAAFA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21E96-8B0D-A312-4BCC-19135B323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C84DB-C5D1-41C9-993A-17E2148E3BB9}" type="datetimeFigureOut">
              <a:rPr lang="en-US" smtClean="0"/>
              <a:t>5/13/2025</a:t>
            </a:fld>
            <a:endParaRPr lang="en-US"/>
          </a:p>
        </p:txBody>
      </p:sp>
      <p:sp>
        <p:nvSpPr>
          <p:cNvPr id="5" name="Footer Placeholder 4">
            <a:extLst>
              <a:ext uri="{FF2B5EF4-FFF2-40B4-BE49-F238E27FC236}">
                <a16:creationId xmlns:a16="http://schemas.microsoft.com/office/drawing/2014/main" id="{CA1CB5A1-1D1B-FE94-DB79-19A4AF5392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F434D6-6EA3-A4FC-8D44-AA1ABF8583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26A1D07E-0261-950B-BFC6-A16163735656}"/>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125200" y="6400800"/>
            <a:ext cx="685800" cy="198012"/>
          </a:xfrm>
          <a:prstGeom prst="rect">
            <a:avLst/>
          </a:prstGeom>
        </p:spPr>
      </p:pic>
    </p:spTree>
    <p:extLst>
      <p:ext uri="{BB962C8B-B14F-4D97-AF65-F5344CB8AC3E}">
        <p14:creationId xmlns:p14="http://schemas.microsoft.com/office/powerpoint/2010/main" val="5479190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60" r:id="rId16"/>
    <p:sldLayoutId id="2147483650" r:id="rId17"/>
    <p:sldLayoutId id="2147483666" r:id="rId18"/>
    <p:sldLayoutId id="2147483668" r:id="rId19"/>
    <p:sldLayoutId id="2147483667" r:id="rId20"/>
    <p:sldLayoutId id="214748366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08" userDrawn="1">
          <p15:clr>
            <a:srgbClr val="F26B43"/>
          </p15:clr>
        </p15:guide>
        <p15:guide id="2" pos="7440" userDrawn="1">
          <p15:clr>
            <a:srgbClr val="F26B43"/>
          </p15:clr>
        </p15:guide>
        <p15:guide id="3" orient="horz" pos="4032" userDrawn="1">
          <p15:clr>
            <a:srgbClr val="F26B43"/>
          </p15:clr>
        </p15:guide>
        <p15:guide id="4" orient="horz" pos="4128" userDrawn="1">
          <p15:clr>
            <a:srgbClr val="F26B43"/>
          </p15:clr>
        </p15:guide>
        <p15:guide id="5" pos="168" userDrawn="1">
          <p15:clr>
            <a:srgbClr val="F26B43"/>
          </p15:clr>
        </p15:guide>
        <p15:guide id="6" orient="horz" pos="216" userDrawn="1">
          <p15:clr>
            <a:srgbClr val="F26B43"/>
          </p15:clr>
        </p15:guide>
        <p15:guide id="7" orient="horz" pos="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9.svg"/><Relationship Id="rId4" Type="http://schemas.openxmlformats.org/officeDocument/2006/relationships/diagramLayout" Target="../diagrams/layout8.xml"/><Relationship Id="rId9"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8" Type="http://schemas.openxmlformats.org/officeDocument/2006/relationships/hyperlink" Target="https://www.dhcs.ca.gov/services/medi-cal/Documents/CHW-FAQs-FQHC-RHC-IHS.pdf" TargetMode="External"/><Relationship Id="rId3" Type="http://schemas.openxmlformats.org/officeDocument/2006/relationships/hyperlink" Target="https://www.dhcs.ca.gov/services/medi-cal/Documents/CHW-Stakeholder-PowerPoint-02-04-2022.pdf" TargetMode="External"/><Relationship Id="rId7" Type="http://schemas.openxmlformats.org/officeDocument/2006/relationships/hyperlink" Target="https://mcweb.apps.prd.cammis.medi-cal.ca.gov/assets/CFE83BF5-DB70-4795-80A7-FC6A4FBDC4BE/workbook_tribal.pdf?access_token=6UyVkRRfByXTZEWIh8j8QaYylPyP5ULO" TargetMode="External"/><Relationship Id="rId2" Type="http://schemas.openxmlformats.org/officeDocument/2006/relationships/hyperlink" Target="https://www.dhcs.ca.gov/formsandpubs/laws/Documents/SPA-22-0001-Approval.pdf" TargetMode="External"/><Relationship Id="rId1" Type="http://schemas.openxmlformats.org/officeDocument/2006/relationships/slideLayout" Target="../slideLayouts/slideLayout15.xml"/><Relationship Id="rId6" Type="http://schemas.openxmlformats.org/officeDocument/2006/relationships/hyperlink" Target="https://mcweb.apps.prd.cammis.medi-cal.ca.gov/assets/03BBA223-8762-4A94-A268-209510E15E37/chwprev.pdf?access_token=6UyVkRRfByXTZEWIh8j8QaYylPyP5ULO" TargetMode="External"/><Relationship Id="rId5" Type="http://schemas.openxmlformats.org/officeDocument/2006/relationships/hyperlink" Target="http://www.partnershiphp.org/Providers/Policies/Documents/Care%20Coordination/Care%20Coordination%20Attachments/MCCP2033%20Community%20Health%20Worker%20(CHW)%20Services%20Benefit.pdf#search=chw" TargetMode="External"/><Relationship Id="rId4" Type="http://schemas.openxmlformats.org/officeDocument/2006/relationships/hyperlink" Target="https://www.dhcs.ca.gov/formsandpubs/Documents/MMCDAPLsandPolicyLetters/APL2022/APL22-016.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rarreolapro@crihb.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450" y="406400"/>
            <a:ext cx="9144000" cy="2387600"/>
          </a:xfrm>
        </p:spPr>
        <p:txBody>
          <a:bodyPr/>
          <a:lstStyle/>
          <a:p>
            <a:r>
              <a:rPr lang="en-US" sz="5400" dirty="0"/>
              <a:t>Community Health Worker Medi-Cal Reimbursement</a:t>
            </a:r>
            <a:endParaRPr lang="en-US" dirty="0"/>
          </a:p>
        </p:txBody>
      </p:sp>
      <p:sp>
        <p:nvSpPr>
          <p:cNvPr id="3" name="Subtitle 2"/>
          <p:cNvSpPr>
            <a:spLocks noGrp="1"/>
          </p:cNvSpPr>
          <p:nvPr>
            <p:ph type="subTitle" idx="1"/>
          </p:nvPr>
        </p:nvSpPr>
        <p:spPr>
          <a:xfrm>
            <a:off x="1711847" y="3236120"/>
            <a:ext cx="9144000" cy="1655762"/>
          </a:xfrm>
        </p:spPr>
        <p:txBody>
          <a:bodyPr>
            <a:normAutofit/>
          </a:bodyPr>
          <a:lstStyle/>
          <a:p>
            <a:r>
              <a:rPr lang="en-US" dirty="0"/>
              <a:t>Rosario Arreola Pro, MPH</a:t>
            </a:r>
          </a:p>
          <a:p>
            <a:r>
              <a:rPr lang="en-US" dirty="0"/>
              <a:t>Interim Chief Executive Officer</a:t>
            </a:r>
          </a:p>
          <a:p>
            <a:r>
              <a:rPr lang="en-US" dirty="0"/>
              <a:t>May 21, 2025</a:t>
            </a:r>
          </a:p>
        </p:txBody>
      </p:sp>
    </p:spTree>
    <p:extLst>
      <p:ext uri="{BB962C8B-B14F-4D97-AF65-F5344CB8AC3E}">
        <p14:creationId xmlns:p14="http://schemas.microsoft.com/office/powerpoint/2010/main" val="121594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40666C-C40F-0AB9-C4D2-CA4DBB86CF67}"/>
              </a:ext>
            </a:extLst>
          </p:cNvPr>
          <p:cNvSpPr>
            <a:spLocks noGrp="1"/>
          </p:cNvSpPr>
          <p:nvPr>
            <p:ph type="sldNum" sz="quarter" idx="12"/>
          </p:nvPr>
        </p:nvSpPr>
        <p:spPr/>
        <p:txBody>
          <a:bodyPr>
            <a:normAutofit/>
          </a:bodyPr>
          <a:lstStyle/>
          <a:p>
            <a:fld id="{38493B64-75EE-42B7-A0E7-D08C70B0B88D}" type="slidenum">
              <a:rPr lang="en-US" smtClean="0"/>
              <a:t>10</a:t>
            </a:fld>
            <a:endParaRPr lang="en-US" dirty="0"/>
          </a:p>
        </p:txBody>
      </p:sp>
      <p:sp>
        <p:nvSpPr>
          <p:cNvPr id="2" name="Title 1">
            <a:extLst>
              <a:ext uri="{FF2B5EF4-FFF2-40B4-BE49-F238E27FC236}">
                <a16:creationId xmlns:a16="http://schemas.microsoft.com/office/drawing/2014/main" id="{7BD8F9C2-BEE1-4652-5423-F884E6944011}"/>
              </a:ext>
            </a:extLst>
          </p:cNvPr>
          <p:cNvSpPr>
            <a:spLocks noGrp="1"/>
          </p:cNvSpPr>
          <p:nvPr>
            <p:ph type="title"/>
          </p:nvPr>
        </p:nvSpPr>
        <p:spPr/>
        <p:txBody>
          <a:bodyPr>
            <a:normAutofit/>
          </a:bodyPr>
          <a:lstStyle/>
          <a:p>
            <a:pPr algn="ctr"/>
            <a:r>
              <a:rPr lang="en-US" dirty="0"/>
              <a:t>Work Experience Pathway</a:t>
            </a:r>
          </a:p>
        </p:txBody>
      </p:sp>
      <p:graphicFrame>
        <p:nvGraphicFramePr>
          <p:cNvPr id="6" name="Content Placeholder 2">
            <a:extLst>
              <a:ext uri="{FF2B5EF4-FFF2-40B4-BE49-F238E27FC236}">
                <a16:creationId xmlns:a16="http://schemas.microsoft.com/office/drawing/2014/main" id="{E62E5523-7805-0489-ABA3-00E1AD6143C7}"/>
              </a:ext>
            </a:extLst>
          </p:cNvPr>
          <p:cNvGraphicFramePr>
            <a:graphicFrameLocks noGrp="1"/>
          </p:cNvGraphicFramePr>
          <p:nvPr>
            <p:ph sz="quarter" idx="13"/>
            <p:extLst>
              <p:ext uri="{D42A27DB-BD31-4B8C-83A1-F6EECF244321}">
                <p14:modId xmlns:p14="http://schemas.microsoft.com/office/powerpoint/2010/main" val="2688479362"/>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899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8BCC21-3B39-AB97-09EC-5E1E00BAA6D8}"/>
              </a:ext>
            </a:extLst>
          </p:cNvPr>
          <p:cNvSpPr>
            <a:spLocks noGrp="1"/>
          </p:cNvSpPr>
          <p:nvPr>
            <p:ph type="sldNum" sz="quarter" idx="12"/>
          </p:nvPr>
        </p:nvSpPr>
        <p:spPr/>
        <p:txBody>
          <a:bodyPr>
            <a:normAutofit/>
          </a:bodyPr>
          <a:lstStyle/>
          <a:p>
            <a:fld id="{7916961A-EB84-440F-8990-6DBE5ED7C8B1}" type="slidenum">
              <a:rPr lang="en-US" smtClean="0"/>
              <a:t>11</a:t>
            </a:fld>
            <a:endParaRPr lang="en-US" dirty="0"/>
          </a:p>
        </p:txBody>
      </p:sp>
      <p:sp>
        <p:nvSpPr>
          <p:cNvPr id="2" name="Title 1">
            <a:extLst>
              <a:ext uri="{FF2B5EF4-FFF2-40B4-BE49-F238E27FC236}">
                <a16:creationId xmlns:a16="http://schemas.microsoft.com/office/drawing/2014/main" id="{B5E5479D-388F-D43D-8BEB-6EA1594B3E86}"/>
              </a:ext>
            </a:extLst>
          </p:cNvPr>
          <p:cNvSpPr>
            <a:spLocks noGrp="1"/>
          </p:cNvSpPr>
          <p:nvPr>
            <p:ph type="title"/>
          </p:nvPr>
        </p:nvSpPr>
        <p:spPr/>
        <p:txBody>
          <a:bodyPr>
            <a:normAutofit/>
          </a:bodyPr>
          <a:lstStyle/>
          <a:p>
            <a:pPr algn="ctr"/>
            <a:r>
              <a:rPr lang="en-US" dirty="0"/>
              <a:t>CHW Qualifications</a:t>
            </a:r>
          </a:p>
        </p:txBody>
      </p:sp>
      <p:graphicFrame>
        <p:nvGraphicFramePr>
          <p:cNvPr id="8" name="Content Placeholder 2">
            <a:extLst>
              <a:ext uri="{FF2B5EF4-FFF2-40B4-BE49-F238E27FC236}">
                <a16:creationId xmlns:a16="http://schemas.microsoft.com/office/drawing/2014/main" id="{43D9A068-1D33-089E-B945-A35DAAD5FB14}"/>
              </a:ext>
            </a:extLst>
          </p:cNvPr>
          <p:cNvGraphicFramePr>
            <a:graphicFrameLocks noGrp="1"/>
          </p:cNvGraphicFramePr>
          <p:nvPr>
            <p:ph sz="quarter" idx="13"/>
            <p:extLst>
              <p:ext uri="{D42A27DB-BD31-4B8C-83A1-F6EECF244321}">
                <p14:modId xmlns:p14="http://schemas.microsoft.com/office/powerpoint/2010/main" val="4112068155"/>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059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8C60-CD19-0F26-D61A-D13D8E71DC19}"/>
              </a:ext>
            </a:extLst>
          </p:cNvPr>
          <p:cNvSpPr>
            <a:spLocks noGrp="1"/>
          </p:cNvSpPr>
          <p:nvPr>
            <p:ph type="ctrTitle"/>
          </p:nvPr>
        </p:nvSpPr>
        <p:spPr>
          <a:xfrm>
            <a:off x="0" y="0"/>
            <a:ext cx="6400800" cy="1538383"/>
          </a:xfrm>
        </p:spPr>
        <p:txBody>
          <a:bodyPr anchor="ctr">
            <a:normAutofit/>
          </a:bodyPr>
          <a:lstStyle/>
          <a:p>
            <a:r>
              <a:rPr lang="en-US" dirty="0">
                <a:solidFill>
                  <a:schemeClr val="tx1">
                    <a:lumMod val="85000"/>
                    <a:lumOff val="15000"/>
                  </a:schemeClr>
                </a:solidFill>
              </a:rPr>
              <a:t>Covered Services</a:t>
            </a:r>
          </a:p>
        </p:txBody>
      </p:sp>
      <p:sp>
        <p:nvSpPr>
          <p:cNvPr id="3" name="Content Placeholder 2">
            <a:extLst>
              <a:ext uri="{FF2B5EF4-FFF2-40B4-BE49-F238E27FC236}">
                <a16:creationId xmlns:a16="http://schemas.microsoft.com/office/drawing/2014/main" id="{EACBAD46-B021-9772-D0F2-9563FB06D38C}"/>
              </a:ext>
            </a:extLst>
          </p:cNvPr>
          <p:cNvSpPr>
            <a:spLocks noGrp="1"/>
          </p:cNvSpPr>
          <p:nvPr>
            <p:ph idx="4294967295"/>
          </p:nvPr>
        </p:nvSpPr>
        <p:spPr>
          <a:xfrm>
            <a:off x="6681788" y="609600"/>
            <a:ext cx="5510212" cy="5175250"/>
          </a:xfrm>
        </p:spPr>
        <p:txBody>
          <a:bodyPr anchor="ctr">
            <a:normAutofit/>
          </a:bodyPr>
          <a:lstStyle/>
          <a:p>
            <a:pPr marL="0" indent="0">
              <a:buNone/>
            </a:pPr>
            <a:r>
              <a:rPr lang="en-US" dirty="0">
                <a:solidFill>
                  <a:srgbClr val="FFFFFF"/>
                </a:solidFill>
              </a:rPr>
              <a:t>Health Education</a:t>
            </a:r>
          </a:p>
          <a:p>
            <a:endParaRPr lang="en-US" dirty="0">
              <a:solidFill>
                <a:srgbClr val="FFFFFF"/>
              </a:solidFill>
            </a:endParaRPr>
          </a:p>
          <a:p>
            <a:pPr lvl="1"/>
            <a:r>
              <a:rPr lang="en-US" dirty="0">
                <a:solidFill>
                  <a:srgbClr val="FFFFFF"/>
                </a:solidFill>
              </a:rPr>
              <a:t>Promote health, address barriers</a:t>
            </a:r>
          </a:p>
          <a:p>
            <a:pPr lvl="1"/>
            <a:r>
              <a:rPr lang="en-US" dirty="0">
                <a:solidFill>
                  <a:srgbClr val="FFFFFF"/>
                </a:solidFill>
              </a:rPr>
              <a:t>Recognized health care standards</a:t>
            </a:r>
          </a:p>
          <a:p>
            <a:pPr lvl="1"/>
            <a:r>
              <a:rPr lang="en-US" dirty="0">
                <a:solidFill>
                  <a:srgbClr val="FFFFFF"/>
                </a:solidFill>
              </a:rPr>
              <a:t>Coaching</a:t>
            </a:r>
          </a:p>
          <a:p>
            <a:pPr lvl="1"/>
            <a:r>
              <a:rPr lang="en-US" dirty="0">
                <a:solidFill>
                  <a:srgbClr val="FFFFFF"/>
                </a:solidFill>
              </a:rPr>
              <a:t>Goal-setting</a:t>
            </a:r>
          </a:p>
        </p:txBody>
      </p:sp>
    </p:spTree>
    <p:extLst>
      <p:ext uri="{BB962C8B-B14F-4D97-AF65-F5344CB8AC3E}">
        <p14:creationId xmlns:p14="http://schemas.microsoft.com/office/powerpoint/2010/main" val="188112289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C69CED0-0D47-1A4E-2B3A-7BB335AF7967}"/>
              </a:ext>
            </a:extLst>
          </p:cNvPr>
          <p:cNvSpPr>
            <a:spLocks noGrp="1"/>
          </p:cNvSpPr>
          <p:nvPr>
            <p:ph type="sldNum" sz="quarter" idx="12"/>
          </p:nvPr>
        </p:nvSpPr>
        <p:spPr/>
        <p:txBody>
          <a:bodyPr/>
          <a:lstStyle/>
          <a:p>
            <a:pPr>
              <a:spcAft>
                <a:spcPts val="600"/>
              </a:spcAft>
            </a:pPr>
            <a:fld id="{A58511F2-B59B-44F2-B953-D160659188E6}" type="slidenum">
              <a:rPr lang="en-US" smtClean="0"/>
              <a:pPr>
                <a:spcAft>
                  <a:spcPts val="600"/>
                </a:spcAft>
              </a:pPr>
              <a:t>13</a:t>
            </a:fld>
            <a:endParaRPr lang="en-US" dirty="0"/>
          </a:p>
        </p:txBody>
      </p:sp>
      <p:sp>
        <p:nvSpPr>
          <p:cNvPr id="2" name="Title 1">
            <a:extLst>
              <a:ext uri="{FF2B5EF4-FFF2-40B4-BE49-F238E27FC236}">
                <a16:creationId xmlns:a16="http://schemas.microsoft.com/office/drawing/2014/main" id="{14B41AF9-2ACB-08D2-0F32-5A144308ECB9}"/>
              </a:ext>
            </a:extLst>
          </p:cNvPr>
          <p:cNvSpPr>
            <a:spLocks noGrp="1"/>
          </p:cNvSpPr>
          <p:nvPr>
            <p:ph type="title"/>
          </p:nvPr>
        </p:nvSpPr>
        <p:spPr/>
        <p:txBody>
          <a:bodyPr anchor="b">
            <a:normAutofit/>
          </a:bodyPr>
          <a:lstStyle/>
          <a:p>
            <a:pPr algn="ctr"/>
            <a:r>
              <a:rPr lang="en-US" dirty="0"/>
              <a:t>Covered Services</a:t>
            </a:r>
          </a:p>
        </p:txBody>
      </p:sp>
      <p:sp>
        <p:nvSpPr>
          <p:cNvPr id="3" name="Content Placeholder 2">
            <a:extLst>
              <a:ext uri="{FF2B5EF4-FFF2-40B4-BE49-F238E27FC236}">
                <a16:creationId xmlns:a16="http://schemas.microsoft.com/office/drawing/2014/main" id="{15A233AB-119C-245D-006B-90EB92B185EE}"/>
              </a:ext>
            </a:extLst>
          </p:cNvPr>
          <p:cNvSpPr>
            <a:spLocks noGrp="1"/>
          </p:cNvSpPr>
          <p:nvPr>
            <p:ph sz="quarter" idx="13"/>
          </p:nvPr>
        </p:nvSpPr>
        <p:spPr/>
        <p:txBody>
          <a:bodyPr>
            <a:normAutofit/>
          </a:bodyPr>
          <a:lstStyle/>
          <a:p>
            <a:endParaRPr lang="en-US" dirty="0"/>
          </a:p>
          <a:p>
            <a:endParaRPr lang="en-US" dirty="0"/>
          </a:p>
          <a:p>
            <a:pPr marL="0" indent="0">
              <a:buNone/>
            </a:pPr>
            <a:r>
              <a:rPr lang="en-US" dirty="0"/>
              <a:t>Health Navigation - Information, Training, &amp; Referrals:</a:t>
            </a:r>
          </a:p>
          <a:p>
            <a:endParaRPr lang="en-US" dirty="0"/>
          </a:p>
          <a:p>
            <a:pPr lvl="1"/>
            <a:r>
              <a:rPr lang="en-US" sz="3200" dirty="0">
                <a:solidFill>
                  <a:schemeClr val="tx1"/>
                </a:solidFill>
              </a:rPr>
              <a:t>Access health care</a:t>
            </a:r>
          </a:p>
          <a:p>
            <a:pPr lvl="1"/>
            <a:r>
              <a:rPr lang="en-US" sz="3200" dirty="0">
                <a:solidFill>
                  <a:schemeClr val="tx1"/>
                </a:solidFill>
              </a:rPr>
              <a:t>Navigate health care system</a:t>
            </a:r>
          </a:p>
          <a:p>
            <a:pPr lvl="1"/>
            <a:r>
              <a:rPr lang="en-US" sz="3200" dirty="0">
                <a:solidFill>
                  <a:schemeClr val="tx1"/>
                </a:solidFill>
              </a:rPr>
              <a:t>Engage in care</a:t>
            </a:r>
          </a:p>
          <a:p>
            <a:pPr lvl="1"/>
            <a:r>
              <a:rPr lang="en-US" sz="3200" dirty="0">
                <a:solidFill>
                  <a:schemeClr val="tx1"/>
                </a:solidFill>
              </a:rPr>
              <a:t>Connect to community resources</a:t>
            </a:r>
          </a:p>
          <a:p>
            <a:pPr marL="914400" lvl="2" indent="0">
              <a:buNone/>
            </a:pPr>
            <a:endParaRPr lang="en-US" sz="3200" dirty="0">
              <a:solidFill>
                <a:schemeClr val="tx1"/>
              </a:solidFill>
            </a:endParaRPr>
          </a:p>
          <a:p>
            <a:endParaRPr lang="en-US" dirty="0"/>
          </a:p>
        </p:txBody>
      </p:sp>
    </p:spTree>
    <p:extLst>
      <p:ext uri="{BB962C8B-B14F-4D97-AF65-F5344CB8AC3E}">
        <p14:creationId xmlns:p14="http://schemas.microsoft.com/office/powerpoint/2010/main" val="205837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C15BA309-D4E4-3403-8B64-B5E52E357A35}"/>
              </a:ext>
            </a:extLst>
          </p:cNvPr>
          <p:cNvSpPr>
            <a:spLocks noGrp="1"/>
          </p:cNvSpPr>
          <p:nvPr>
            <p:ph type="sldNum" sz="quarter" idx="12"/>
          </p:nvPr>
        </p:nvSpPr>
        <p:spPr/>
        <p:txBody>
          <a:bodyPr anchor="ctr">
            <a:normAutofit/>
          </a:bodyPr>
          <a:lstStyle/>
          <a:p>
            <a:pPr>
              <a:lnSpc>
                <a:spcPct val="90000"/>
              </a:lnSpc>
              <a:spcAft>
                <a:spcPts val="600"/>
              </a:spcAft>
            </a:pPr>
            <a:fld id="{A58511F2-B59B-44F2-B953-D160659188E6}" type="slidenum">
              <a:rPr lang="en-US" smtClean="0"/>
              <a:pPr>
                <a:lnSpc>
                  <a:spcPct val="90000"/>
                </a:lnSpc>
                <a:spcAft>
                  <a:spcPts val="600"/>
                </a:spcAft>
              </a:pPr>
              <a:t>14</a:t>
            </a:fld>
            <a:endParaRPr lang="en-US" sz="800" dirty="0"/>
          </a:p>
        </p:txBody>
      </p:sp>
      <p:sp>
        <p:nvSpPr>
          <p:cNvPr id="2" name="Title 1">
            <a:extLst>
              <a:ext uri="{FF2B5EF4-FFF2-40B4-BE49-F238E27FC236}">
                <a16:creationId xmlns:a16="http://schemas.microsoft.com/office/drawing/2014/main" id="{D1593E23-B23D-A92B-03DE-0BC8D02AC878}"/>
              </a:ext>
            </a:extLst>
          </p:cNvPr>
          <p:cNvSpPr>
            <a:spLocks noGrp="1"/>
          </p:cNvSpPr>
          <p:nvPr>
            <p:ph type="title"/>
          </p:nvPr>
        </p:nvSpPr>
        <p:spPr/>
        <p:txBody>
          <a:bodyPr anchor="b">
            <a:normAutofit/>
          </a:bodyPr>
          <a:lstStyle/>
          <a:p>
            <a:pPr algn="ctr"/>
            <a:r>
              <a:rPr lang="en-US" dirty="0"/>
              <a:t>Covered Services</a:t>
            </a:r>
          </a:p>
        </p:txBody>
      </p:sp>
      <p:sp>
        <p:nvSpPr>
          <p:cNvPr id="3" name="Content Placeholder 2">
            <a:extLst>
              <a:ext uri="{FF2B5EF4-FFF2-40B4-BE49-F238E27FC236}">
                <a16:creationId xmlns:a16="http://schemas.microsoft.com/office/drawing/2014/main" id="{B5E1DB46-4AD0-E72E-E21A-AD74F482F754}"/>
              </a:ext>
            </a:extLst>
          </p:cNvPr>
          <p:cNvSpPr>
            <a:spLocks noGrp="1"/>
          </p:cNvSpPr>
          <p:nvPr>
            <p:ph sz="quarter" idx="13"/>
          </p:nvPr>
        </p:nvSpPr>
        <p:spPr/>
        <p:txBody>
          <a:bodyPr>
            <a:normAutofit lnSpcReduction="10000"/>
          </a:bodyPr>
          <a:lstStyle/>
          <a:p>
            <a:endParaRPr lang="en-US" dirty="0"/>
          </a:p>
          <a:p>
            <a:endParaRPr lang="en-US" dirty="0"/>
          </a:p>
          <a:p>
            <a:pPr marL="0" indent="0">
              <a:buNone/>
            </a:pPr>
            <a:r>
              <a:rPr lang="en-US" dirty="0"/>
              <a:t>Health Navigation:</a:t>
            </a:r>
          </a:p>
          <a:p>
            <a:endParaRPr lang="en-US" dirty="0"/>
          </a:p>
          <a:p>
            <a:pPr lvl="1"/>
            <a:r>
              <a:rPr lang="en-US" sz="3200" dirty="0">
                <a:solidFill>
                  <a:schemeClr val="tx1"/>
                </a:solidFill>
              </a:rPr>
              <a:t>Cultural liaison or assist a licensed health care provider to create a plan of care, as part of a health care team</a:t>
            </a:r>
          </a:p>
          <a:p>
            <a:pPr lvl="1"/>
            <a:r>
              <a:rPr lang="en-US" sz="3200" dirty="0">
                <a:solidFill>
                  <a:schemeClr val="tx1"/>
                </a:solidFill>
              </a:rPr>
              <a:t>Assist with plan of care</a:t>
            </a:r>
          </a:p>
          <a:p>
            <a:pPr lvl="1"/>
            <a:r>
              <a:rPr lang="en-US" sz="3200" dirty="0">
                <a:solidFill>
                  <a:schemeClr val="tx1"/>
                </a:solidFill>
              </a:rPr>
              <a:t>Outreach and resource coordination to use appropriate preventive services</a:t>
            </a:r>
          </a:p>
          <a:p>
            <a:pPr lvl="1"/>
            <a:r>
              <a:rPr lang="en-US" sz="3200" dirty="0">
                <a:solidFill>
                  <a:schemeClr val="tx1"/>
                </a:solidFill>
              </a:rPr>
              <a:t>Enroll/maintain enrollment in government or other assistance programs that are related to improving their health</a:t>
            </a:r>
          </a:p>
          <a:p>
            <a:endParaRPr lang="en-US" dirty="0"/>
          </a:p>
          <a:p>
            <a:pPr lvl="1"/>
            <a:endParaRPr lang="en-US" sz="3200" dirty="0">
              <a:solidFill>
                <a:schemeClr val="tx1"/>
              </a:solidFill>
            </a:endParaRPr>
          </a:p>
        </p:txBody>
      </p:sp>
    </p:spTree>
    <p:extLst>
      <p:ext uri="{BB962C8B-B14F-4D97-AF65-F5344CB8AC3E}">
        <p14:creationId xmlns:p14="http://schemas.microsoft.com/office/powerpoint/2010/main" val="72444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81E25D-87AF-263B-02D1-5371C4853C10}"/>
              </a:ext>
            </a:extLst>
          </p:cNvPr>
          <p:cNvSpPr>
            <a:spLocks noGrp="1"/>
          </p:cNvSpPr>
          <p:nvPr>
            <p:ph type="sldNum" sz="quarter" idx="12"/>
          </p:nvPr>
        </p:nvSpPr>
        <p:spPr/>
        <p:txBody>
          <a:bodyPr/>
          <a:lstStyle/>
          <a:p>
            <a:fld id="{FE3C31A3-ED8F-44AE-9A06-C36A2C63AEAC}" type="slidenum">
              <a:rPr lang="en-US" smtClean="0"/>
              <a:t>15</a:t>
            </a:fld>
            <a:endParaRPr lang="en-US" dirty="0"/>
          </a:p>
        </p:txBody>
      </p:sp>
      <p:sp>
        <p:nvSpPr>
          <p:cNvPr id="2" name="Title 1">
            <a:extLst>
              <a:ext uri="{FF2B5EF4-FFF2-40B4-BE49-F238E27FC236}">
                <a16:creationId xmlns:a16="http://schemas.microsoft.com/office/drawing/2014/main" id="{DBE2E221-EEA0-DA0D-E0AA-9D97263BCDD7}"/>
              </a:ext>
            </a:extLst>
          </p:cNvPr>
          <p:cNvSpPr>
            <a:spLocks noGrp="1"/>
          </p:cNvSpPr>
          <p:nvPr>
            <p:ph type="title"/>
          </p:nvPr>
        </p:nvSpPr>
        <p:spPr/>
        <p:txBody>
          <a:bodyPr>
            <a:normAutofit/>
          </a:bodyPr>
          <a:lstStyle/>
          <a:p>
            <a:pPr algn="ctr"/>
            <a:r>
              <a:rPr lang="en-US" dirty="0"/>
              <a:t>Covered Services</a:t>
            </a:r>
          </a:p>
        </p:txBody>
      </p:sp>
      <p:sp>
        <p:nvSpPr>
          <p:cNvPr id="3" name="Content Placeholder 2">
            <a:extLst>
              <a:ext uri="{FF2B5EF4-FFF2-40B4-BE49-F238E27FC236}">
                <a16:creationId xmlns:a16="http://schemas.microsoft.com/office/drawing/2014/main" id="{434BCF58-D82E-0FB6-F250-CB466F0824AA}"/>
              </a:ext>
            </a:extLst>
          </p:cNvPr>
          <p:cNvSpPr>
            <a:spLocks noGrp="1"/>
          </p:cNvSpPr>
          <p:nvPr>
            <p:ph sz="quarter" idx="13"/>
          </p:nvPr>
        </p:nvSpPr>
        <p:spPr/>
        <p:txBody>
          <a:bodyPr>
            <a:normAutofit lnSpcReduction="10000"/>
          </a:bodyPr>
          <a:lstStyle/>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r>
              <a:rPr lang="en-US" sz="3600" dirty="0"/>
              <a:t>Screening and assessment, to assist beneficiary to appropriate services to improve their health</a:t>
            </a:r>
          </a:p>
          <a:p>
            <a:endParaRPr lang="en-US" sz="3600" dirty="0"/>
          </a:p>
          <a:p>
            <a:r>
              <a:rPr lang="en-US" sz="3600" dirty="0"/>
              <a:t>Individual support or advocacy to prevent onset or exacerbation of a health condition </a:t>
            </a:r>
          </a:p>
          <a:p>
            <a:endParaRPr lang="en-US" sz="3600" dirty="0"/>
          </a:p>
          <a:p>
            <a:r>
              <a:rPr lang="en-US" sz="3600" dirty="0"/>
              <a:t>Violence prevention includes all CHW services</a:t>
            </a:r>
          </a:p>
        </p:txBody>
      </p:sp>
    </p:spTree>
    <p:extLst>
      <p:ext uri="{BB962C8B-B14F-4D97-AF65-F5344CB8AC3E}">
        <p14:creationId xmlns:p14="http://schemas.microsoft.com/office/powerpoint/2010/main" val="202083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820D8D-962A-2ACD-4F7A-E2C6E76239A6}"/>
              </a:ext>
            </a:extLst>
          </p:cNvPr>
          <p:cNvSpPr>
            <a:spLocks noGrp="1"/>
          </p:cNvSpPr>
          <p:nvPr>
            <p:ph type="sldNum" sz="quarter" idx="12"/>
          </p:nvPr>
        </p:nvSpPr>
        <p:spPr/>
        <p:txBody>
          <a:bodyPr>
            <a:normAutofit/>
          </a:bodyPr>
          <a:lstStyle/>
          <a:p>
            <a:fld id="{AAB83535-6E88-48B8-B135-1D1346F337C9}" type="slidenum">
              <a:rPr lang="en-US" smtClean="0"/>
              <a:t>16</a:t>
            </a:fld>
            <a:endParaRPr lang="en-US" dirty="0"/>
          </a:p>
        </p:txBody>
      </p:sp>
      <p:sp>
        <p:nvSpPr>
          <p:cNvPr id="2" name="Title 1">
            <a:extLst>
              <a:ext uri="{FF2B5EF4-FFF2-40B4-BE49-F238E27FC236}">
                <a16:creationId xmlns:a16="http://schemas.microsoft.com/office/drawing/2014/main" id="{57C351B8-6629-CBDC-F4C6-CA1A019384F8}"/>
              </a:ext>
            </a:extLst>
          </p:cNvPr>
          <p:cNvSpPr>
            <a:spLocks noGrp="1"/>
          </p:cNvSpPr>
          <p:nvPr>
            <p:ph type="title"/>
          </p:nvPr>
        </p:nvSpPr>
        <p:spPr/>
        <p:txBody>
          <a:bodyPr anchor="ctr">
            <a:normAutofit/>
          </a:bodyPr>
          <a:lstStyle/>
          <a:p>
            <a:pPr algn="ctr"/>
            <a:r>
              <a:rPr lang="en-US" dirty="0"/>
              <a:t>Asthma Preventive Services</a:t>
            </a:r>
            <a:endParaRPr lang="en-US" dirty="0">
              <a:solidFill>
                <a:schemeClr val="bg1"/>
              </a:solidFill>
            </a:endParaRPr>
          </a:p>
        </p:txBody>
      </p:sp>
      <p:sp>
        <p:nvSpPr>
          <p:cNvPr id="3" name="Content Placeholder 2">
            <a:extLst>
              <a:ext uri="{FF2B5EF4-FFF2-40B4-BE49-F238E27FC236}">
                <a16:creationId xmlns:a16="http://schemas.microsoft.com/office/drawing/2014/main" id="{5FA36147-9950-24AF-ADDA-59F8D4A9FDEF}"/>
              </a:ext>
            </a:extLst>
          </p:cNvPr>
          <p:cNvSpPr>
            <a:spLocks noGrp="1"/>
          </p:cNvSpPr>
          <p:nvPr>
            <p:ph sz="quarter" idx="13"/>
          </p:nvPr>
        </p:nvSpPr>
        <p:spPr/>
        <p:txBody>
          <a:bodyPr anchor="ctr">
            <a:normAutofit/>
          </a:bodyPr>
          <a:lstStyle/>
          <a:p>
            <a:endParaRPr lang="en-US" dirty="0"/>
          </a:p>
          <a:p>
            <a:pPr lvl="1"/>
            <a:r>
              <a:rPr lang="en-US" sz="3600" dirty="0"/>
              <a:t>Evidence-based asthma self-management</a:t>
            </a:r>
          </a:p>
          <a:p>
            <a:pPr lvl="1"/>
            <a:endParaRPr lang="en-US" sz="3600" dirty="0"/>
          </a:p>
          <a:p>
            <a:pPr lvl="1"/>
            <a:r>
              <a:rPr lang="en-US" sz="3600" dirty="0"/>
              <a:t>Asthma trigger assessments</a:t>
            </a:r>
          </a:p>
          <a:p>
            <a:pPr lvl="1"/>
            <a:endParaRPr lang="en-US" sz="3600" dirty="0"/>
          </a:p>
          <a:p>
            <a:pPr lvl="1"/>
            <a:r>
              <a:rPr lang="en-US" sz="3600" dirty="0"/>
              <a:t>Certification</a:t>
            </a:r>
          </a:p>
        </p:txBody>
      </p:sp>
    </p:spTree>
    <p:extLst>
      <p:ext uri="{BB962C8B-B14F-4D97-AF65-F5344CB8AC3E}">
        <p14:creationId xmlns:p14="http://schemas.microsoft.com/office/powerpoint/2010/main" val="425939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868C-B05D-6E8B-F31A-1FA25255A79B}"/>
              </a:ext>
            </a:extLst>
          </p:cNvPr>
          <p:cNvSpPr>
            <a:spLocks noGrp="1"/>
          </p:cNvSpPr>
          <p:nvPr>
            <p:ph type="ctrTitle"/>
          </p:nvPr>
        </p:nvSpPr>
        <p:spPr>
          <a:xfrm>
            <a:off x="-196" y="0"/>
            <a:ext cx="8039296" cy="1538383"/>
          </a:xfrm>
        </p:spPr>
        <p:txBody>
          <a:bodyPr anchor="ctr">
            <a:normAutofit/>
          </a:bodyPr>
          <a:lstStyle/>
          <a:p>
            <a:pPr algn="ctr">
              <a:lnSpc>
                <a:spcPct val="90000"/>
              </a:lnSpc>
            </a:pPr>
            <a:r>
              <a:rPr lang="en-US" dirty="0">
                <a:solidFill>
                  <a:schemeClr val="bg1"/>
                </a:solidFill>
              </a:rPr>
              <a:t>Non-Covered Services</a:t>
            </a:r>
          </a:p>
        </p:txBody>
      </p:sp>
      <p:sp>
        <p:nvSpPr>
          <p:cNvPr id="3" name="Content Placeholder 2">
            <a:extLst>
              <a:ext uri="{FF2B5EF4-FFF2-40B4-BE49-F238E27FC236}">
                <a16:creationId xmlns:a16="http://schemas.microsoft.com/office/drawing/2014/main" id="{5AA3434C-D4F8-2526-69E4-E43AE5CC3A5A}"/>
              </a:ext>
            </a:extLst>
          </p:cNvPr>
          <p:cNvSpPr>
            <a:spLocks noGrp="1"/>
          </p:cNvSpPr>
          <p:nvPr>
            <p:ph sz="quarter" idx="4294967295"/>
          </p:nvPr>
        </p:nvSpPr>
        <p:spPr>
          <a:xfrm>
            <a:off x="3790950" y="754063"/>
            <a:ext cx="8401050" cy="4343400"/>
          </a:xfrm>
        </p:spPr>
        <p:txBody>
          <a:bodyPr>
            <a:normAutofit fontScale="77500" lnSpcReduction="20000"/>
          </a:bodyPr>
          <a:lstStyle/>
          <a:p>
            <a:endParaRPr lang="en-US" sz="2700" dirty="0"/>
          </a:p>
          <a:p>
            <a:endParaRPr lang="en-US" sz="2700" dirty="0"/>
          </a:p>
          <a:p>
            <a:pPr marL="457200" indent="-457200">
              <a:buFont typeface="Arial" panose="020B0604020202020204" pitchFamily="34" charset="0"/>
              <a:buChar char="•"/>
            </a:pPr>
            <a:r>
              <a:rPr lang="en-US" sz="3100" dirty="0">
                <a:solidFill>
                  <a:schemeClr val="bg1"/>
                </a:solidFill>
              </a:rPr>
              <a:t>Clinical case management/care management that requires a license </a:t>
            </a:r>
          </a:p>
          <a:p>
            <a:pPr marL="457200" indent="-457200">
              <a:buFont typeface="Arial" panose="020B0604020202020204" pitchFamily="34" charset="0"/>
              <a:buChar char="•"/>
            </a:pPr>
            <a:r>
              <a:rPr lang="en-US" sz="3100" dirty="0">
                <a:solidFill>
                  <a:schemeClr val="bg1"/>
                </a:solidFill>
              </a:rPr>
              <a:t>Childcare  </a:t>
            </a:r>
          </a:p>
          <a:p>
            <a:pPr marL="457200" indent="-457200">
              <a:buFont typeface="Arial" panose="020B0604020202020204" pitchFamily="34" charset="0"/>
              <a:buChar char="•"/>
            </a:pPr>
            <a:r>
              <a:rPr lang="en-US" sz="3100" dirty="0">
                <a:solidFill>
                  <a:schemeClr val="bg1"/>
                </a:solidFill>
              </a:rPr>
              <a:t>Chore services, including shopping and cooking meals</a:t>
            </a:r>
          </a:p>
          <a:p>
            <a:pPr marL="457200" indent="-457200">
              <a:buFont typeface="Arial" panose="020B0604020202020204" pitchFamily="34" charset="0"/>
              <a:buChar char="•"/>
            </a:pPr>
            <a:r>
              <a:rPr lang="en-US" sz="3100" dirty="0">
                <a:solidFill>
                  <a:schemeClr val="bg1"/>
                </a:solidFill>
              </a:rPr>
              <a:t>Companion services </a:t>
            </a:r>
          </a:p>
          <a:p>
            <a:pPr marL="457200" indent="-457200">
              <a:buFont typeface="Arial" panose="020B0604020202020204" pitchFamily="34" charset="0"/>
              <a:buChar char="•"/>
            </a:pPr>
            <a:r>
              <a:rPr lang="en-US" sz="3100" dirty="0">
                <a:solidFill>
                  <a:schemeClr val="bg1"/>
                </a:solidFill>
              </a:rPr>
              <a:t>Employment services </a:t>
            </a:r>
          </a:p>
          <a:p>
            <a:pPr marL="457200" indent="-457200">
              <a:buFont typeface="Arial" panose="020B0604020202020204" pitchFamily="34" charset="0"/>
              <a:buChar char="•"/>
            </a:pPr>
            <a:r>
              <a:rPr lang="en-US" sz="3100" dirty="0">
                <a:solidFill>
                  <a:schemeClr val="bg1"/>
                </a:solidFill>
              </a:rPr>
              <a:t>Helping a beneficiary enroll in government or other assistance programs that are not related to improving their health as part of a plan of care</a:t>
            </a:r>
            <a:r>
              <a:rPr lang="en-US" dirty="0">
                <a:solidFill>
                  <a:schemeClr val="bg1"/>
                </a:solidFill>
              </a:rPr>
              <a:t> </a:t>
            </a:r>
          </a:p>
          <a:p>
            <a:pPr marL="0" indent="0">
              <a:buNone/>
            </a:pPr>
            <a:r>
              <a:rPr lang="en-US" sz="2700" dirty="0">
                <a:solidFill>
                  <a:schemeClr val="bg1"/>
                </a:solidFill>
              </a:rPr>
              <a:t> </a:t>
            </a:r>
          </a:p>
        </p:txBody>
      </p:sp>
      <p:sp>
        <p:nvSpPr>
          <p:cNvPr id="7" name="Slide Number Placeholder 2">
            <a:extLst>
              <a:ext uri="{FF2B5EF4-FFF2-40B4-BE49-F238E27FC236}">
                <a16:creationId xmlns:a16="http://schemas.microsoft.com/office/drawing/2014/main" id="{4DDA8374-9F8C-BCBF-D888-B31E1EB3F6DE}"/>
              </a:ext>
            </a:extLst>
          </p:cNvPr>
          <p:cNvSpPr>
            <a:spLocks noGrp="1"/>
          </p:cNvSpPr>
          <p:nvPr>
            <p:ph type="sldNum" sz="quarter" idx="4294967295"/>
          </p:nvPr>
        </p:nvSpPr>
        <p:spPr>
          <a:xfrm>
            <a:off x="11506200" y="6400800"/>
            <a:ext cx="685800" cy="152400"/>
          </a:xfrm>
        </p:spPr>
        <p:txBody>
          <a:bodyPr/>
          <a:lstStyle/>
          <a:p>
            <a:pPr>
              <a:spcAft>
                <a:spcPts val="600"/>
              </a:spcAft>
            </a:pPr>
            <a:fld id="{A58511F2-B59B-44F2-B953-D160659188E6}" type="slidenum">
              <a:rPr lang="en-US" smtClean="0"/>
              <a:pPr>
                <a:spcAft>
                  <a:spcPts val="600"/>
                </a:spcAft>
              </a:pPr>
              <a:t>17</a:t>
            </a:fld>
            <a:endParaRPr lang="en-US"/>
          </a:p>
        </p:txBody>
      </p:sp>
    </p:spTree>
    <p:extLst>
      <p:ext uri="{BB962C8B-B14F-4D97-AF65-F5344CB8AC3E}">
        <p14:creationId xmlns:p14="http://schemas.microsoft.com/office/powerpoint/2010/main" val="29933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548B7-5240-8BA7-DFF3-BE620E9CD0A9}"/>
              </a:ext>
            </a:extLst>
          </p:cNvPr>
          <p:cNvSpPr>
            <a:spLocks noGrp="1"/>
          </p:cNvSpPr>
          <p:nvPr>
            <p:ph type="ctrTitle"/>
          </p:nvPr>
        </p:nvSpPr>
        <p:spPr>
          <a:xfrm>
            <a:off x="95250" y="114300"/>
            <a:ext cx="7600950" cy="1538383"/>
          </a:xfrm>
        </p:spPr>
        <p:txBody>
          <a:bodyPr>
            <a:normAutofit/>
          </a:bodyPr>
          <a:lstStyle/>
          <a:p>
            <a:pPr algn="ctr"/>
            <a:r>
              <a:rPr lang="en-US" dirty="0">
                <a:solidFill>
                  <a:schemeClr val="bg1"/>
                </a:solidFill>
              </a:rPr>
              <a:t>Non-Covered Services</a:t>
            </a:r>
          </a:p>
        </p:txBody>
      </p:sp>
      <p:sp>
        <p:nvSpPr>
          <p:cNvPr id="4" name="Slide Number Placeholder 3">
            <a:extLst>
              <a:ext uri="{FF2B5EF4-FFF2-40B4-BE49-F238E27FC236}">
                <a16:creationId xmlns:a16="http://schemas.microsoft.com/office/drawing/2014/main" id="{E7E56BF0-453D-2EDA-2D4B-A7DA7A27D1B6}"/>
              </a:ext>
            </a:extLst>
          </p:cNvPr>
          <p:cNvSpPr>
            <a:spLocks noGrp="1"/>
          </p:cNvSpPr>
          <p:nvPr>
            <p:ph type="sldNum" sz="quarter" idx="4294967295"/>
          </p:nvPr>
        </p:nvSpPr>
        <p:spPr>
          <a:xfrm>
            <a:off x="9448800" y="6356350"/>
            <a:ext cx="2743200" cy="365125"/>
          </a:xfrm>
        </p:spPr>
        <p:txBody>
          <a:bodyPr/>
          <a:lstStyle/>
          <a:p>
            <a:fld id="{8EE1752B-5D3D-4708-97C9-861E7D8D6186}" type="slidenum">
              <a:rPr lang="en-US" smtClean="0"/>
              <a:t>18</a:t>
            </a:fld>
            <a:endParaRPr lang="en-US" dirty="0"/>
          </a:p>
        </p:txBody>
      </p:sp>
      <p:sp>
        <p:nvSpPr>
          <p:cNvPr id="3" name="Content Placeholder 2">
            <a:extLst>
              <a:ext uri="{FF2B5EF4-FFF2-40B4-BE49-F238E27FC236}">
                <a16:creationId xmlns:a16="http://schemas.microsoft.com/office/drawing/2014/main" id="{F2F13A39-2816-3EFF-0364-8FCFC8F74A1B}"/>
              </a:ext>
            </a:extLst>
          </p:cNvPr>
          <p:cNvSpPr>
            <a:spLocks noGrp="1"/>
          </p:cNvSpPr>
          <p:nvPr>
            <p:ph idx="4294967295"/>
          </p:nvPr>
        </p:nvSpPr>
        <p:spPr>
          <a:xfrm>
            <a:off x="3409950" y="571500"/>
            <a:ext cx="9029700" cy="4351338"/>
          </a:xfrm>
        </p:spPr>
        <p:txBody>
          <a:bodyPr>
            <a:normAutofit/>
          </a:bodyPr>
          <a:lstStyle/>
          <a:p>
            <a:pPr marL="457200" indent="-457200">
              <a:buFont typeface="Arial" panose="020B0604020202020204" pitchFamily="34" charset="0"/>
              <a:buChar char="•"/>
            </a:pPr>
            <a:endParaRPr lang="en-US" dirty="0">
              <a:solidFill>
                <a:schemeClr val="bg1"/>
              </a:solidFill>
            </a:endParaRPr>
          </a:p>
          <a:p>
            <a:pPr marL="457200" indent="-457200">
              <a:buFont typeface="Arial" panose="020B0604020202020204" pitchFamily="34" charset="0"/>
              <a:buChar char="•"/>
            </a:pPr>
            <a:endParaRPr lang="en-US" dirty="0">
              <a:solidFill>
                <a:schemeClr val="bg1"/>
              </a:solidFill>
            </a:endParaRPr>
          </a:p>
          <a:p>
            <a:pPr marL="457200" indent="-457200">
              <a:buFont typeface="Arial" panose="020B0604020202020204" pitchFamily="34" charset="0"/>
              <a:buChar char="•"/>
            </a:pPr>
            <a:r>
              <a:rPr lang="en-US" dirty="0">
                <a:solidFill>
                  <a:schemeClr val="bg1"/>
                </a:solidFill>
              </a:rPr>
              <a:t>Delivery of medication, medical equipment, or medical supply</a:t>
            </a:r>
          </a:p>
          <a:p>
            <a:pPr marL="457200" indent="-457200">
              <a:buFont typeface="Arial" panose="020B0604020202020204" pitchFamily="34" charset="0"/>
              <a:buChar char="•"/>
            </a:pPr>
            <a:r>
              <a:rPr lang="en-US" dirty="0">
                <a:solidFill>
                  <a:schemeClr val="bg1"/>
                </a:solidFill>
              </a:rPr>
              <a:t>Personal Care services/homemaker services </a:t>
            </a:r>
          </a:p>
          <a:p>
            <a:pPr marL="457200" indent="-457200">
              <a:buFont typeface="Arial" panose="020B0604020202020204" pitchFamily="34" charset="0"/>
              <a:buChar char="•"/>
            </a:pPr>
            <a:r>
              <a:rPr lang="en-US" dirty="0">
                <a:solidFill>
                  <a:schemeClr val="bg1"/>
                </a:solidFill>
              </a:rPr>
              <a:t>Respite care </a:t>
            </a:r>
          </a:p>
          <a:p>
            <a:pPr marL="457200" indent="-457200">
              <a:buFont typeface="Arial" panose="020B0604020202020204" pitchFamily="34" charset="0"/>
              <a:buChar char="•"/>
            </a:pPr>
            <a:r>
              <a:rPr lang="en-US" dirty="0">
                <a:solidFill>
                  <a:schemeClr val="bg1"/>
                </a:solidFill>
              </a:rPr>
              <a:t>Services that duplicate another covered Medi-Cal service already being provided to a beneficiary </a:t>
            </a:r>
          </a:p>
        </p:txBody>
      </p:sp>
    </p:spTree>
    <p:extLst>
      <p:ext uri="{BB962C8B-B14F-4D97-AF65-F5344CB8AC3E}">
        <p14:creationId xmlns:p14="http://schemas.microsoft.com/office/powerpoint/2010/main" val="105567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10C-346D-710E-3143-74A28D8E4A6D}"/>
              </a:ext>
            </a:extLst>
          </p:cNvPr>
          <p:cNvSpPr>
            <a:spLocks noGrp="1"/>
          </p:cNvSpPr>
          <p:nvPr>
            <p:ph type="ctrTitle"/>
          </p:nvPr>
        </p:nvSpPr>
        <p:spPr>
          <a:xfrm>
            <a:off x="5013" y="114300"/>
            <a:ext cx="9086850" cy="1538383"/>
          </a:xfrm>
        </p:spPr>
        <p:txBody>
          <a:bodyPr>
            <a:normAutofit/>
          </a:bodyPr>
          <a:lstStyle/>
          <a:p>
            <a:pPr algn="ctr"/>
            <a:r>
              <a:rPr lang="en-US" dirty="0">
                <a:solidFill>
                  <a:schemeClr val="bg1"/>
                </a:solidFill>
              </a:rPr>
              <a:t>Non-Covered Services</a:t>
            </a:r>
          </a:p>
        </p:txBody>
      </p:sp>
      <p:sp>
        <p:nvSpPr>
          <p:cNvPr id="4" name="Slide Number Placeholder 3">
            <a:extLst>
              <a:ext uri="{FF2B5EF4-FFF2-40B4-BE49-F238E27FC236}">
                <a16:creationId xmlns:a16="http://schemas.microsoft.com/office/drawing/2014/main" id="{1F4D4B3E-E468-474F-C90B-2575C0BB3C9D}"/>
              </a:ext>
            </a:extLst>
          </p:cNvPr>
          <p:cNvSpPr>
            <a:spLocks noGrp="1"/>
          </p:cNvSpPr>
          <p:nvPr>
            <p:ph type="sldNum" sz="quarter" idx="4294967295"/>
          </p:nvPr>
        </p:nvSpPr>
        <p:spPr>
          <a:xfrm>
            <a:off x="9448800" y="6310313"/>
            <a:ext cx="2743200" cy="365125"/>
          </a:xfrm>
        </p:spPr>
        <p:txBody>
          <a:bodyPr/>
          <a:lstStyle/>
          <a:p>
            <a:fld id="{E52B3CF5-D958-4C36-ACBC-28D730A1D762}" type="slidenum">
              <a:rPr lang="en-US" smtClean="0"/>
              <a:t>19</a:t>
            </a:fld>
            <a:endParaRPr lang="en-US" dirty="0"/>
          </a:p>
        </p:txBody>
      </p:sp>
      <p:sp>
        <p:nvSpPr>
          <p:cNvPr id="3" name="Content Placeholder 2">
            <a:extLst>
              <a:ext uri="{FF2B5EF4-FFF2-40B4-BE49-F238E27FC236}">
                <a16:creationId xmlns:a16="http://schemas.microsoft.com/office/drawing/2014/main" id="{D7EF2E01-949D-F624-9109-8EF7ABE54F84}"/>
              </a:ext>
            </a:extLst>
          </p:cNvPr>
          <p:cNvSpPr>
            <a:spLocks noGrp="1"/>
          </p:cNvSpPr>
          <p:nvPr>
            <p:ph sz="quarter" idx="4294967295"/>
          </p:nvPr>
        </p:nvSpPr>
        <p:spPr>
          <a:xfrm>
            <a:off x="5596188" y="883491"/>
            <a:ext cx="6991350" cy="5029200"/>
          </a:xfrm>
        </p:spPr>
        <p:txBody>
          <a:bodyPr/>
          <a:lstStyle/>
          <a:p>
            <a:pPr marL="457200" indent="-457200">
              <a:buFont typeface="Arial" panose="020B0604020202020204" pitchFamily="34" charset="0"/>
              <a:buChar char="•"/>
            </a:pPr>
            <a:endParaRPr lang="en-US" dirty="0">
              <a:solidFill>
                <a:schemeClr val="bg1"/>
              </a:solidFill>
            </a:endParaRPr>
          </a:p>
          <a:p>
            <a:pPr marL="457200" indent="-457200">
              <a:buFont typeface="Arial" panose="020B0604020202020204" pitchFamily="34" charset="0"/>
              <a:buChar char="•"/>
            </a:pPr>
            <a:r>
              <a:rPr lang="en-US" dirty="0">
                <a:solidFill>
                  <a:schemeClr val="bg1"/>
                </a:solidFill>
              </a:rPr>
              <a:t>Socialization </a:t>
            </a:r>
          </a:p>
          <a:p>
            <a:pPr marL="457200" indent="-457200">
              <a:buFont typeface="Arial" panose="020B0604020202020204" pitchFamily="34" charset="0"/>
              <a:buChar char="•"/>
            </a:pPr>
            <a:endParaRPr lang="en-US" dirty="0">
              <a:solidFill>
                <a:schemeClr val="bg1"/>
              </a:solidFill>
            </a:endParaRPr>
          </a:p>
          <a:p>
            <a:pPr marL="457200" indent="-457200">
              <a:buFont typeface="Arial" panose="020B0604020202020204" pitchFamily="34" charset="0"/>
              <a:buChar char="•"/>
            </a:pPr>
            <a:r>
              <a:rPr lang="en-US" dirty="0">
                <a:solidFill>
                  <a:schemeClr val="bg1"/>
                </a:solidFill>
              </a:rPr>
              <a:t>Transporting beneficiaries </a:t>
            </a:r>
          </a:p>
          <a:p>
            <a:pPr marL="457200" indent="-457200">
              <a:buFont typeface="Arial" panose="020B0604020202020204" pitchFamily="34" charset="0"/>
              <a:buChar char="•"/>
            </a:pPr>
            <a:endParaRPr lang="en-US" dirty="0">
              <a:solidFill>
                <a:schemeClr val="bg1"/>
              </a:solidFill>
            </a:endParaRPr>
          </a:p>
          <a:p>
            <a:pPr marL="457200" indent="-457200">
              <a:buFont typeface="Arial" panose="020B0604020202020204" pitchFamily="34" charset="0"/>
              <a:buChar char="•"/>
            </a:pPr>
            <a:r>
              <a:rPr lang="en-US" dirty="0">
                <a:solidFill>
                  <a:schemeClr val="bg1"/>
                </a:solidFill>
              </a:rPr>
              <a:t>Services provided to individuals not enrolled in Medi-Cal</a:t>
            </a:r>
          </a:p>
          <a:p>
            <a:pPr marL="457200" indent="-457200">
              <a:buFont typeface="Arial" panose="020B0604020202020204" pitchFamily="34" charset="0"/>
              <a:buChar char="•"/>
            </a:pPr>
            <a:endParaRPr lang="en-US" dirty="0">
              <a:solidFill>
                <a:schemeClr val="bg1"/>
              </a:solidFill>
            </a:endParaRPr>
          </a:p>
          <a:p>
            <a:pPr marL="457200" indent="-457200">
              <a:buFont typeface="Arial" panose="020B0604020202020204" pitchFamily="34" charset="0"/>
              <a:buChar char="•"/>
            </a:pPr>
            <a:r>
              <a:rPr lang="en-US" dirty="0">
                <a:solidFill>
                  <a:schemeClr val="bg1"/>
                </a:solidFill>
              </a:rPr>
              <a:t>Services that require a license</a:t>
            </a:r>
          </a:p>
          <a:p>
            <a:endParaRPr lang="en-US" dirty="0"/>
          </a:p>
        </p:txBody>
      </p:sp>
    </p:spTree>
    <p:extLst>
      <p:ext uri="{BB962C8B-B14F-4D97-AF65-F5344CB8AC3E}">
        <p14:creationId xmlns:p14="http://schemas.microsoft.com/office/powerpoint/2010/main" val="234332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02"/>
            <a:ext cx="6400800" cy="1538384"/>
          </a:xfrm>
        </p:spPr>
        <p:txBody>
          <a:bodyPr/>
          <a:lstStyle/>
          <a:p>
            <a:pPr algn="l"/>
            <a:r>
              <a:rPr lang="en-US" dirty="0">
                <a:solidFill>
                  <a:schemeClr val="bg1"/>
                </a:solidFill>
              </a:rPr>
              <a:t>Agenda</a:t>
            </a:r>
          </a:p>
        </p:txBody>
      </p:sp>
      <p:sp>
        <p:nvSpPr>
          <p:cNvPr id="3" name="TextBox 2">
            <a:extLst>
              <a:ext uri="{FF2B5EF4-FFF2-40B4-BE49-F238E27FC236}">
                <a16:creationId xmlns:a16="http://schemas.microsoft.com/office/drawing/2014/main" id="{C6FFD9EC-CCD7-E8AC-B7BA-CE7D48AEA3B2}"/>
              </a:ext>
            </a:extLst>
          </p:cNvPr>
          <p:cNvSpPr txBox="1"/>
          <p:nvPr/>
        </p:nvSpPr>
        <p:spPr>
          <a:xfrm>
            <a:off x="5867400" y="1657350"/>
            <a:ext cx="6115050" cy="3785652"/>
          </a:xfrm>
          <a:prstGeom prst="rect">
            <a:avLst/>
          </a:prstGeom>
          <a:noFill/>
        </p:spPr>
        <p:txBody>
          <a:bodyPr wrap="square" rtlCol="0">
            <a:spAutoFit/>
          </a:bodyPr>
          <a:lstStyle/>
          <a:p>
            <a:pPr marL="514350" indent="-514350">
              <a:buFont typeface="+mj-lt"/>
              <a:buAutoNum type="arabicPeriod"/>
            </a:pPr>
            <a:r>
              <a:rPr lang="en-US" sz="2800" dirty="0">
                <a:solidFill>
                  <a:schemeClr val="bg1"/>
                </a:solidFill>
              </a:rPr>
              <a:t>Program Coverage</a:t>
            </a:r>
          </a:p>
          <a:p>
            <a:pPr marL="514350" indent="-514350">
              <a:buFont typeface="+mj-lt"/>
              <a:buAutoNum type="arabicPeriod"/>
            </a:pPr>
            <a:r>
              <a:rPr lang="en-US" sz="2800" dirty="0">
                <a:solidFill>
                  <a:schemeClr val="bg1"/>
                </a:solidFill>
              </a:rPr>
              <a:t>Community Health Worker (CHW) Qualifications and Beneficiary Eligibility</a:t>
            </a:r>
          </a:p>
          <a:p>
            <a:pPr marL="514350" indent="-514350">
              <a:buFont typeface="+mj-lt"/>
              <a:buAutoNum type="arabicPeriod"/>
            </a:pPr>
            <a:r>
              <a:rPr lang="en-US" sz="2800" dirty="0">
                <a:solidFill>
                  <a:schemeClr val="bg1"/>
                </a:solidFill>
              </a:rPr>
              <a:t>Covered and Non-Covered Services</a:t>
            </a:r>
          </a:p>
          <a:p>
            <a:pPr marL="514350" indent="-514350">
              <a:buFont typeface="+mj-lt"/>
              <a:buAutoNum type="arabicPeriod"/>
            </a:pPr>
            <a:r>
              <a:rPr lang="en-US" sz="2800" dirty="0">
                <a:solidFill>
                  <a:schemeClr val="bg1"/>
                </a:solidFill>
              </a:rPr>
              <a:t>Documentation Requirements</a:t>
            </a:r>
          </a:p>
          <a:p>
            <a:pPr marL="514350" indent="-514350">
              <a:buFont typeface="+mj-lt"/>
              <a:buAutoNum type="arabicPeriod"/>
            </a:pPr>
            <a:r>
              <a:rPr lang="en-US" sz="2800" dirty="0">
                <a:solidFill>
                  <a:schemeClr val="bg1"/>
                </a:solidFill>
              </a:rPr>
              <a:t>Plan of Care</a:t>
            </a:r>
          </a:p>
          <a:p>
            <a:pPr marL="514350" indent="-514350">
              <a:buFont typeface="+mj-lt"/>
              <a:buAutoNum type="arabicPeriod"/>
            </a:pPr>
            <a:r>
              <a:rPr lang="en-US" sz="2800" dirty="0">
                <a:solidFill>
                  <a:schemeClr val="bg1"/>
                </a:solidFill>
              </a:rPr>
              <a:t>Claim Submission</a:t>
            </a:r>
          </a:p>
          <a:p>
            <a:endParaRPr lang="en-US" sz="1600" dirty="0"/>
          </a:p>
        </p:txBody>
      </p:sp>
    </p:spTree>
    <p:extLst>
      <p:ext uri="{BB962C8B-B14F-4D97-AF65-F5344CB8AC3E}">
        <p14:creationId xmlns:p14="http://schemas.microsoft.com/office/powerpoint/2010/main" val="124566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04F0-FDB5-83D5-8B9E-0079E6CE21C9}"/>
              </a:ext>
            </a:extLst>
          </p:cNvPr>
          <p:cNvSpPr>
            <a:spLocks noGrp="1"/>
          </p:cNvSpPr>
          <p:nvPr>
            <p:ph type="ctrTitle"/>
          </p:nvPr>
        </p:nvSpPr>
        <p:spPr>
          <a:xfrm>
            <a:off x="0" y="0"/>
            <a:ext cx="8610600" cy="1538383"/>
          </a:xfrm>
        </p:spPr>
        <p:txBody>
          <a:bodyPr anchor="ctr">
            <a:normAutofit fontScale="90000"/>
          </a:bodyPr>
          <a:lstStyle/>
          <a:p>
            <a:r>
              <a:rPr lang="en-US" dirty="0">
                <a:solidFill>
                  <a:schemeClr val="tx1">
                    <a:lumMod val="85000"/>
                    <a:lumOff val="15000"/>
                  </a:schemeClr>
                </a:solidFill>
              </a:rPr>
              <a:t>Beneficiary Eligibility Criteria</a:t>
            </a:r>
          </a:p>
        </p:txBody>
      </p:sp>
      <p:sp>
        <p:nvSpPr>
          <p:cNvPr id="3" name="Content Placeholder 2">
            <a:extLst>
              <a:ext uri="{FF2B5EF4-FFF2-40B4-BE49-F238E27FC236}">
                <a16:creationId xmlns:a16="http://schemas.microsoft.com/office/drawing/2014/main" id="{BA1DE9A8-9997-80FC-83C6-147844B2BE16}"/>
              </a:ext>
            </a:extLst>
          </p:cNvPr>
          <p:cNvSpPr>
            <a:spLocks noGrp="1"/>
          </p:cNvSpPr>
          <p:nvPr>
            <p:ph idx="4294967295"/>
          </p:nvPr>
        </p:nvSpPr>
        <p:spPr>
          <a:xfrm>
            <a:off x="6991350" y="1249363"/>
            <a:ext cx="5200650" cy="4359275"/>
          </a:xfrm>
        </p:spPr>
        <p:txBody>
          <a:bodyPr anchor="ctr">
            <a:normAutofit/>
          </a:bodyPr>
          <a:lstStyle/>
          <a:p>
            <a:pPr marL="342900" indent="-342900">
              <a:buFont typeface="Arial" panose="020B0604020202020204" pitchFamily="34" charset="0"/>
              <a:buChar char="•"/>
            </a:pPr>
            <a:r>
              <a:rPr lang="en-US" sz="2400" dirty="0">
                <a:solidFill>
                  <a:srgbClr val="FFFFFF"/>
                </a:solidFill>
              </a:rPr>
              <a:t>One or more chronic health conditions</a:t>
            </a:r>
          </a:p>
          <a:p>
            <a:pPr marL="342900" indent="-342900">
              <a:buFont typeface="Arial" panose="020B0604020202020204" pitchFamily="34" charset="0"/>
              <a:buChar char="•"/>
            </a:pPr>
            <a:r>
              <a:rPr lang="en-US" sz="2400" dirty="0">
                <a:solidFill>
                  <a:srgbClr val="FFFFFF"/>
                </a:solidFill>
              </a:rPr>
              <a:t>Medical risk factors for chronic disease</a:t>
            </a:r>
          </a:p>
          <a:p>
            <a:pPr marL="342900" indent="-342900">
              <a:buFont typeface="Arial" panose="020B0604020202020204" pitchFamily="34" charset="0"/>
              <a:buChar char="•"/>
            </a:pPr>
            <a:r>
              <a:rPr lang="en-US" sz="2400" dirty="0">
                <a:solidFill>
                  <a:srgbClr val="FFFFFF"/>
                </a:solidFill>
              </a:rPr>
              <a:t>Positive ACE screening</a:t>
            </a:r>
          </a:p>
          <a:p>
            <a:pPr marL="342900" indent="-342900">
              <a:buFont typeface="Arial" panose="020B0604020202020204" pitchFamily="34" charset="0"/>
              <a:buChar char="•"/>
            </a:pPr>
            <a:r>
              <a:rPr lang="en-US" sz="2400" dirty="0">
                <a:solidFill>
                  <a:srgbClr val="FFFFFF"/>
                </a:solidFill>
              </a:rPr>
              <a:t>Social risk factors</a:t>
            </a:r>
          </a:p>
        </p:txBody>
      </p:sp>
    </p:spTree>
    <p:extLst>
      <p:ext uri="{BB962C8B-B14F-4D97-AF65-F5344CB8AC3E}">
        <p14:creationId xmlns:p14="http://schemas.microsoft.com/office/powerpoint/2010/main" val="275953714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6ABABE-D32A-9AFF-6F24-86CFDB3240E7}"/>
              </a:ext>
            </a:extLst>
          </p:cNvPr>
          <p:cNvSpPr>
            <a:spLocks noGrp="1"/>
          </p:cNvSpPr>
          <p:nvPr>
            <p:ph type="sldNum" sz="quarter" idx="12"/>
          </p:nvPr>
        </p:nvSpPr>
        <p:spPr/>
        <p:txBody>
          <a:bodyPr>
            <a:normAutofit/>
          </a:bodyPr>
          <a:lstStyle/>
          <a:p>
            <a:fld id="{F0E130E2-61BC-4C60-B96C-0FC448707AF3}" type="slidenum">
              <a:rPr lang="en-US" smtClean="0"/>
              <a:t>21</a:t>
            </a:fld>
            <a:endParaRPr lang="en-US" dirty="0"/>
          </a:p>
        </p:txBody>
      </p:sp>
      <p:sp>
        <p:nvSpPr>
          <p:cNvPr id="2" name="Title 1">
            <a:extLst>
              <a:ext uri="{FF2B5EF4-FFF2-40B4-BE49-F238E27FC236}">
                <a16:creationId xmlns:a16="http://schemas.microsoft.com/office/drawing/2014/main" id="{FEFC2A35-33FC-D066-D1C5-459BA3C51727}"/>
              </a:ext>
            </a:extLst>
          </p:cNvPr>
          <p:cNvSpPr>
            <a:spLocks noGrp="1"/>
          </p:cNvSpPr>
          <p:nvPr>
            <p:ph type="title"/>
          </p:nvPr>
        </p:nvSpPr>
        <p:spPr/>
        <p:txBody>
          <a:bodyPr>
            <a:normAutofit/>
          </a:bodyPr>
          <a:lstStyle/>
          <a:p>
            <a:pPr algn="ctr"/>
            <a:r>
              <a:rPr lang="en-US" dirty="0"/>
              <a:t>Beneficiary Eligibility Criteria</a:t>
            </a:r>
          </a:p>
        </p:txBody>
      </p:sp>
      <p:graphicFrame>
        <p:nvGraphicFramePr>
          <p:cNvPr id="44" name="Content Placeholder 2">
            <a:extLst>
              <a:ext uri="{FF2B5EF4-FFF2-40B4-BE49-F238E27FC236}">
                <a16:creationId xmlns:a16="http://schemas.microsoft.com/office/drawing/2014/main" id="{7BC42085-941B-36F1-409B-702C6E069C46}"/>
              </a:ext>
            </a:extLst>
          </p:cNvPr>
          <p:cNvGraphicFramePr>
            <a:graphicFrameLocks noGrp="1"/>
          </p:cNvGraphicFramePr>
          <p:nvPr>
            <p:ph sz="quarter" idx="13"/>
            <p:extLst>
              <p:ext uri="{D42A27DB-BD31-4B8C-83A1-F6EECF244321}">
                <p14:modId xmlns:p14="http://schemas.microsoft.com/office/powerpoint/2010/main" val="1423995203"/>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79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C6EF7D-5145-7333-12C8-B0A228FE2C4E}"/>
              </a:ext>
            </a:extLst>
          </p:cNvPr>
          <p:cNvSpPr>
            <a:spLocks noGrp="1"/>
          </p:cNvSpPr>
          <p:nvPr>
            <p:ph type="sldNum" sz="quarter" idx="12"/>
          </p:nvPr>
        </p:nvSpPr>
        <p:spPr/>
        <p:txBody>
          <a:bodyPr>
            <a:normAutofit/>
          </a:bodyPr>
          <a:lstStyle/>
          <a:p>
            <a:fld id="{4EE8D5A7-6158-478E-A8BA-621437B0D18C}" type="slidenum">
              <a:rPr lang="en-US" smtClean="0"/>
              <a:t>22</a:t>
            </a:fld>
            <a:endParaRPr lang="en-US" dirty="0"/>
          </a:p>
        </p:txBody>
      </p:sp>
      <p:sp>
        <p:nvSpPr>
          <p:cNvPr id="2" name="Title 1">
            <a:extLst>
              <a:ext uri="{FF2B5EF4-FFF2-40B4-BE49-F238E27FC236}">
                <a16:creationId xmlns:a16="http://schemas.microsoft.com/office/drawing/2014/main" id="{AAD28BC1-4261-74EB-45DB-F000B097A934}"/>
              </a:ext>
            </a:extLst>
          </p:cNvPr>
          <p:cNvSpPr>
            <a:spLocks noGrp="1"/>
          </p:cNvSpPr>
          <p:nvPr>
            <p:ph type="title"/>
          </p:nvPr>
        </p:nvSpPr>
        <p:spPr/>
        <p:txBody>
          <a:bodyPr>
            <a:normAutofit/>
          </a:bodyPr>
          <a:lstStyle/>
          <a:p>
            <a:pPr algn="ctr"/>
            <a:r>
              <a:rPr lang="en-US" dirty="0"/>
              <a:t>Beneficiary Eligibility Criteria</a:t>
            </a:r>
          </a:p>
        </p:txBody>
      </p:sp>
      <p:graphicFrame>
        <p:nvGraphicFramePr>
          <p:cNvPr id="6" name="Content Placeholder 2">
            <a:extLst>
              <a:ext uri="{FF2B5EF4-FFF2-40B4-BE49-F238E27FC236}">
                <a16:creationId xmlns:a16="http://schemas.microsoft.com/office/drawing/2014/main" id="{E1BB806A-9FF4-CF83-4625-49B8031DD927}"/>
              </a:ext>
            </a:extLst>
          </p:cNvPr>
          <p:cNvGraphicFramePr>
            <a:graphicFrameLocks noGrp="1"/>
          </p:cNvGraphicFramePr>
          <p:nvPr>
            <p:ph sz="quarter" idx="13"/>
            <p:extLst>
              <p:ext uri="{D42A27DB-BD31-4B8C-83A1-F6EECF244321}">
                <p14:modId xmlns:p14="http://schemas.microsoft.com/office/powerpoint/2010/main" val="1771414971"/>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40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E8141-202B-07FE-75C4-9414C02CCD47}"/>
              </a:ext>
            </a:extLst>
          </p:cNvPr>
          <p:cNvSpPr>
            <a:spLocks noGrp="1"/>
          </p:cNvSpPr>
          <p:nvPr>
            <p:ph type="sldNum" sz="quarter" idx="12"/>
          </p:nvPr>
        </p:nvSpPr>
        <p:spPr/>
        <p:txBody>
          <a:bodyPr>
            <a:normAutofit/>
          </a:bodyPr>
          <a:lstStyle/>
          <a:p>
            <a:fld id="{1D5C2EA3-A0B6-41F7-B90B-4CDB2924C08F}" type="slidenum">
              <a:rPr lang="en-US" smtClean="0"/>
              <a:t>23</a:t>
            </a:fld>
            <a:endParaRPr lang="en-US" dirty="0"/>
          </a:p>
        </p:txBody>
      </p:sp>
      <p:sp>
        <p:nvSpPr>
          <p:cNvPr id="2" name="Title 1">
            <a:extLst>
              <a:ext uri="{FF2B5EF4-FFF2-40B4-BE49-F238E27FC236}">
                <a16:creationId xmlns:a16="http://schemas.microsoft.com/office/drawing/2014/main" id="{482F6509-737C-0904-84CB-3ED69FCD5107}"/>
              </a:ext>
            </a:extLst>
          </p:cNvPr>
          <p:cNvSpPr>
            <a:spLocks noGrp="1"/>
          </p:cNvSpPr>
          <p:nvPr>
            <p:ph type="title"/>
          </p:nvPr>
        </p:nvSpPr>
        <p:spPr/>
        <p:txBody>
          <a:bodyPr anchor="ctr">
            <a:normAutofit/>
          </a:bodyPr>
          <a:lstStyle/>
          <a:p>
            <a:pPr algn="ctr"/>
            <a:r>
              <a:rPr lang="en-US" dirty="0"/>
              <a:t>Beneficiary Eligibility Criteria</a:t>
            </a:r>
          </a:p>
        </p:txBody>
      </p:sp>
      <p:sp>
        <p:nvSpPr>
          <p:cNvPr id="3" name="Content Placeholder 2">
            <a:extLst>
              <a:ext uri="{FF2B5EF4-FFF2-40B4-BE49-F238E27FC236}">
                <a16:creationId xmlns:a16="http://schemas.microsoft.com/office/drawing/2014/main" id="{C468FE3D-60E9-E774-F3E2-02E958914864}"/>
              </a:ext>
            </a:extLst>
          </p:cNvPr>
          <p:cNvSpPr>
            <a:spLocks noGrp="1"/>
          </p:cNvSpPr>
          <p:nvPr>
            <p:ph sz="quarter" idx="13"/>
          </p:nvPr>
        </p:nvSpPr>
        <p:spPr/>
        <p:txBody>
          <a:bodyPr anchor="ctr">
            <a:normAutofit/>
          </a:bodyPr>
          <a:lstStyle/>
          <a:p>
            <a:pPr marL="0" indent="0">
              <a:buNone/>
            </a:pPr>
            <a:r>
              <a:rPr lang="en-US" dirty="0"/>
              <a:t>CHW Violence Preventive Services:</a:t>
            </a:r>
          </a:p>
          <a:p>
            <a:endParaRPr lang="en-US" dirty="0"/>
          </a:p>
          <a:p>
            <a:pPr lvl="1">
              <a:buFont typeface="Arial" panose="020B0604020202020204" pitchFamily="34" charset="0"/>
              <a:buChar char="•"/>
            </a:pPr>
            <a:r>
              <a:rPr lang="en-US" sz="3200" dirty="0"/>
              <a:t>Injured- community violence</a:t>
            </a:r>
          </a:p>
          <a:p>
            <a:pPr lvl="1">
              <a:buFont typeface="Arial" panose="020B0604020202020204" pitchFamily="34" charset="0"/>
              <a:buChar char="•"/>
            </a:pPr>
            <a:endParaRPr lang="en-US" sz="3200" dirty="0"/>
          </a:p>
          <a:p>
            <a:pPr lvl="1">
              <a:buFont typeface="Arial" panose="020B0604020202020204" pitchFamily="34" charset="0"/>
              <a:buChar char="•"/>
            </a:pPr>
            <a:r>
              <a:rPr lang="en-US" sz="3200" dirty="0"/>
              <a:t>Risk for injury</a:t>
            </a:r>
          </a:p>
          <a:p>
            <a:pPr lvl="1">
              <a:buFont typeface="Arial" panose="020B0604020202020204" pitchFamily="34" charset="0"/>
              <a:buChar char="•"/>
            </a:pPr>
            <a:endParaRPr lang="en-US" sz="3200" dirty="0"/>
          </a:p>
          <a:p>
            <a:pPr lvl="1">
              <a:buFont typeface="Arial" panose="020B0604020202020204" pitchFamily="34" charset="0"/>
              <a:buChar char="•"/>
            </a:pPr>
            <a:r>
              <a:rPr lang="en-US" sz="3200" dirty="0"/>
              <a:t>Exposure to community violence</a:t>
            </a:r>
          </a:p>
          <a:p>
            <a:pPr lvl="1"/>
            <a:endParaRPr lang="en-US" dirty="0"/>
          </a:p>
        </p:txBody>
      </p:sp>
    </p:spTree>
    <p:extLst>
      <p:ext uri="{BB962C8B-B14F-4D97-AF65-F5344CB8AC3E}">
        <p14:creationId xmlns:p14="http://schemas.microsoft.com/office/powerpoint/2010/main" val="98136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71E5E-D167-7325-8762-BF818F8188CF}"/>
              </a:ext>
            </a:extLst>
          </p:cNvPr>
          <p:cNvSpPr>
            <a:spLocks noGrp="1"/>
          </p:cNvSpPr>
          <p:nvPr>
            <p:ph type="sldNum" sz="quarter" idx="12"/>
          </p:nvPr>
        </p:nvSpPr>
        <p:spPr/>
        <p:txBody>
          <a:bodyPr/>
          <a:lstStyle/>
          <a:p>
            <a:fld id="{6D9A0FA5-A450-447A-AC0A-EA71DA5C5391}" type="slidenum">
              <a:rPr lang="en-US" smtClean="0"/>
              <a:t>24</a:t>
            </a:fld>
            <a:endParaRPr lang="en-US" dirty="0"/>
          </a:p>
        </p:txBody>
      </p:sp>
      <p:sp>
        <p:nvSpPr>
          <p:cNvPr id="2" name="Title 1">
            <a:extLst>
              <a:ext uri="{FF2B5EF4-FFF2-40B4-BE49-F238E27FC236}">
                <a16:creationId xmlns:a16="http://schemas.microsoft.com/office/drawing/2014/main" id="{7010E32B-2D46-9F29-00C0-62D794BD376E}"/>
              </a:ext>
            </a:extLst>
          </p:cNvPr>
          <p:cNvSpPr>
            <a:spLocks noGrp="1"/>
          </p:cNvSpPr>
          <p:nvPr>
            <p:ph type="title"/>
          </p:nvPr>
        </p:nvSpPr>
        <p:spPr/>
        <p:txBody>
          <a:bodyPr>
            <a:normAutofit/>
          </a:bodyPr>
          <a:lstStyle/>
          <a:p>
            <a:pPr algn="ctr"/>
            <a:r>
              <a:rPr lang="en-US" dirty="0"/>
              <a:t>Beneficiary Eligibility Criteria</a:t>
            </a:r>
          </a:p>
        </p:txBody>
      </p:sp>
      <p:sp>
        <p:nvSpPr>
          <p:cNvPr id="3" name="Content Placeholder 2">
            <a:extLst>
              <a:ext uri="{FF2B5EF4-FFF2-40B4-BE49-F238E27FC236}">
                <a16:creationId xmlns:a16="http://schemas.microsoft.com/office/drawing/2014/main" id="{3AECCD31-12DD-43E7-8855-3BCC30E3EC30}"/>
              </a:ext>
            </a:extLst>
          </p:cNvPr>
          <p:cNvSpPr>
            <a:spLocks noGrp="1"/>
          </p:cNvSpPr>
          <p:nvPr>
            <p:ph sz="quarter" idx="13"/>
          </p:nvPr>
        </p:nvSpPr>
        <p:spPr/>
        <p:txBody>
          <a:bodyPr/>
          <a:lstStyle/>
          <a:p>
            <a:pPr marL="0" indent="0">
              <a:buNone/>
            </a:pPr>
            <a:endParaRPr lang="en-US" dirty="0"/>
          </a:p>
          <a:p>
            <a:r>
              <a:rPr lang="en-US" dirty="0"/>
              <a:t>Services may be provided to a parent or legal guardian of a Medi-Cal beneficiary under the age of 21 for the direct benefit of the beneficiary, in accordance with a recommendation from a licensed provider. </a:t>
            </a:r>
          </a:p>
          <a:p>
            <a:endParaRPr lang="en-US" dirty="0"/>
          </a:p>
          <a:p>
            <a:r>
              <a:rPr lang="en-US" dirty="0"/>
              <a:t>A service for the direct benefit of the beneficiary must be billed under the beneficiary’s Medi-Cal ID. </a:t>
            </a:r>
          </a:p>
          <a:p>
            <a:endParaRPr lang="en-US" dirty="0"/>
          </a:p>
          <a:p>
            <a:r>
              <a:rPr lang="en-US" dirty="0"/>
              <a:t>If the parent or legal guardian of the beneficiary is not enrolled in Medi-Cal, the beneficiary must be present during the session.</a:t>
            </a:r>
          </a:p>
          <a:p>
            <a:endParaRPr lang="en-US" dirty="0"/>
          </a:p>
        </p:txBody>
      </p:sp>
    </p:spTree>
    <p:extLst>
      <p:ext uri="{BB962C8B-B14F-4D97-AF65-F5344CB8AC3E}">
        <p14:creationId xmlns:p14="http://schemas.microsoft.com/office/powerpoint/2010/main" val="84158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62A5-16C5-CAB0-1824-F47257FDD782}"/>
              </a:ext>
            </a:extLst>
          </p:cNvPr>
          <p:cNvSpPr>
            <a:spLocks noGrp="1"/>
          </p:cNvSpPr>
          <p:nvPr>
            <p:ph type="ctrTitle"/>
          </p:nvPr>
        </p:nvSpPr>
        <p:spPr>
          <a:xfrm>
            <a:off x="0" y="0"/>
            <a:ext cx="9067800" cy="1538383"/>
          </a:xfrm>
        </p:spPr>
        <p:txBody>
          <a:bodyPr anchor="ctr">
            <a:normAutofit fontScale="90000"/>
          </a:bodyPr>
          <a:lstStyle/>
          <a:p>
            <a:r>
              <a:rPr lang="en-US" dirty="0">
                <a:solidFill>
                  <a:schemeClr val="tx1">
                    <a:lumMod val="85000"/>
                    <a:lumOff val="15000"/>
                  </a:schemeClr>
                </a:solidFill>
              </a:rPr>
              <a:t>Documentation Requirements</a:t>
            </a:r>
          </a:p>
        </p:txBody>
      </p:sp>
      <p:sp>
        <p:nvSpPr>
          <p:cNvPr id="3" name="Content Placeholder 2">
            <a:extLst>
              <a:ext uri="{FF2B5EF4-FFF2-40B4-BE49-F238E27FC236}">
                <a16:creationId xmlns:a16="http://schemas.microsoft.com/office/drawing/2014/main" id="{B9AE1641-1D79-629B-5328-E863BB24898B}"/>
              </a:ext>
            </a:extLst>
          </p:cNvPr>
          <p:cNvSpPr>
            <a:spLocks noGrp="1"/>
          </p:cNvSpPr>
          <p:nvPr>
            <p:ph idx="4294967295"/>
          </p:nvPr>
        </p:nvSpPr>
        <p:spPr>
          <a:xfrm>
            <a:off x="1409700" y="1943100"/>
            <a:ext cx="10782300" cy="571500"/>
          </a:xfrm>
        </p:spPr>
        <p:txBody>
          <a:bodyPr anchor="ctr">
            <a:normAutofit/>
          </a:bodyPr>
          <a:lstStyle/>
          <a:p>
            <a:pPr algn="ctr"/>
            <a:r>
              <a:rPr lang="en-US" sz="2000" dirty="0">
                <a:solidFill>
                  <a:srgbClr val="FFFFFF"/>
                </a:solidFill>
              </a:rPr>
              <a:t>Written recommendation by a physician or other licensed practitioner of the healing arts:</a:t>
            </a:r>
          </a:p>
          <a:p>
            <a:pPr marL="457200" lvl="1" indent="0">
              <a:buNone/>
            </a:pPr>
            <a:endParaRPr lang="en-US" dirty="0">
              <a:solidFill>
                <a:srgbClr val="FFFFFF"/>
              </a:solidFill>
            </a:endParaRPr>
          </a:p>
          <a:p>
            <a:pPr lvl="1" algn="ctr"/>
            <a:endParaRPr lang="en-US" dirty="0">
              <a:solidFill>
                <a:srgbClr val="FFFFFF"/>
              </a:solidFill>
            </a:endParaRPr>
          </a:p>
        </p:txBody>
      </p:sp>
      <p:sp>
        <p:nvSpPr>
          <p:cNvPr id="5" name="TextBox 4">
            <a:extLst>
              <a:ext uri="{FF2B5EF4-FFF2-40B4-BE49-F238E27FC236}">
                <a16:creationId xmlns:a16="http://schemas.microsoft.com/office/drawing/2014/main" id="{479A1E87-52FE-9852-D302-66FF7BABFC46}"/>
              </a:ext>
            </a:extLst>
          </p:cNvPr>
          <p:cNvSpPr txBox="1"/>
          <p:nvPr/>
        </p:nvSpPr>
        <p:spPr>
          <a:xfrm rot="10800000" flipH="1" flipV="1">
            <a:off x="4095750" y="2198073"/>
            <a:ext cx="7315200" cy="2308324"/>
          </a:xfrm>
          <a:prstGeom prst="rect">
            <a:avLst/>
          </a:prstGeom>
          <a:noFill/>
        </p:spPr>
        <p:txBody>
          <a:bodyPr wrap="square" numCol="2" rtlCol="0">
            <a:spAutoFit/>
          </a:bodyPr>
          <a:lstStyle/>
          <a:p>
            <a:pPr algn="ctr"/>
            <a:r>
              <a:rPr lang="en-US" sz="2400" dirty="0">
                <a:solidFill>
                  <a:srgbClr val="FFFFFF"/>
                </a:solidFill>
              </a:rPr>
              <a:t>Physician Assistants</a:t>
            </a:r>
          </a:p>
          <a:p>
            <a:pPr algn="ctr"/>
            <a:r>
              <a:rPr lang="en-US" sz="2400" dirty="0">
                <a:solidFill>
                  <a:srgbClr val="FFFFFF"/>
                </a:solidFill>
              </a:rPr>
              <a:t>Nurse Practitioners</a:t>
            </a:r>
          </a:p>
          <a:p>
            <a:pPr algn="ctr"/>
            <a:r>
              <a:rPr lang="en-US" sz="2400" dirty="0">
                <a:solidFill>
                  <a:srgbClr val="FFFFFF"/>
                </a:solidFill>
              </a:rPr>
              <a:t>Midwives</a:t>
            </a:r>
          </a:p>
          <a:p>
            <a:pPr algn="ctr"/>
            <a:r>
              <a:rPr lang="en-US" sz="2400" dirty="0">
                <a:solidFill>
                  <a:srgbClr val="FFFFFF"/>
                </a:solidFill>
              </a:rPr>
              <a:t>Psychologists</a:t>
            </a:r>
          </a:p>
          <a:p>
            <a:pPr algn="ctr"/>
            <a:r>
              <a:rPr lang="en-US" sz="2400" dirty="0">
                <a:solidFill>
                  <a:srgbClr val="FFFFFF"/>
                </a:solidFill>
              </a:rPr>
              <a:t>Dentists</a:t>
            </a:r>
          </a:p>
          <a:p>
            <a:pPr algn="ctr"/>
            <a:r>
              <a:rPr lang="en-US" sz="2400" dirty="0">
                <a:solidFill>
                  <a:srgbClr val="FFFFFF"/>
                </a:solidFill>
              </a:rPr>
              <a:t>RNs</a:t>
            </a:r>
          </a:p>
          <a:p>
            <a:pPr algn="ctr"/>
            <a:r>
              <a:rPr lang="en-US" sz="2400" dirty="0">
                <a:solidFill>
                  <a:srgbClr val="FFFFFF"/>
                </a:solidFill>
              </a:rPr>
              <a:t>MFTs</a:t>
            </a:r>
          </a:p>
          <a:p>
            <a:pPr algn="ctr"/>
            <a:r>
              <a:rPr lang="en-US" sz="2400" dirty="0">
                <a:solidFill>
                  <a:srgbClr val="FFFFFF"/>
                </a:solidFill>
              </a:rPr>
              <a:t>LVNs</a:t>
            </a:r>
          </a:p>
          <a:p>
            <a:pPr algn="ctr"/>
            <a:r>
              <a:rPr lang="en-US" sz="2400" dirty="0">
                <a:solidFill>
                  <a:srgbClr val="FFFFFF"/>
                </a:solidFill>
              </a:rPr>
              <a:t>PHNs</a:t>
            </a:r>
          </a:p>
          <a:p>
            <a:pPr algn="ctr"/>
            <a:r>
              <a:rPr lang="en-US" sz="2400" dirty="0">
                <a:solidFill>
                  <a:srgbClr val="FFFFFF"/>
                </a:solidFill>
              </a:rPr>
              <a:t>CSWs</a:t>
            </a:r>
          </a:p>
          <a:p>
            <a:pPr algn="ctr"/>
            <a:r>
              <a:rPr lang="en-US" sz="2400" dirty="0">
                <a:solidFill>
                  <a:srgbClr val="FFFFFF"/>
                </a:solidFill>
              </a:rPr>
              <a:t>Pharmacists</a:t>
            </a:r>
          </a:p>
          <a:p>
            <a:pPr algn="ctr"/>
            <a:endParaRPr lang="en-US" sz="2400" dirty="0">
              <a:solidFill>
                <a:srgbClr val="FFFFFF"/>
              </a:solidFill>
            </a:endParaRPr>
          </a:p>
        </p:txBody>
      </p:sp>
    </p:spTree>
    <p:extLst>
      <p:ext uri="{BB962C8B-B14F-4D97-AF65-F5344CB8AC3E}">
        <p14:creationId xmlns:p14="http://schemas.microsoft.com/office/powerpoint/2010/main" val="108667354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5F775-5683-C9C0-6D3B-13FD7542D21B}"/>
              </a:ext>
            </a:extLst>
          </p:cNvPr>
          <p:cNvSpPr>
            <a:spLocks noGrp="1"/>
          </p:cNvSpPr>
          <p:nvPr>
            <p:ph type="sldNum" sz="quarter" idx="12"/>
          </p:nvPr>
        </p:nvSpPr>
        <p:spPr/>
        <p:txBody>
          <a:bodyPr>
            <a:normAutofit/>
          </a:bodyPr>
          <a:lstStyle/>
          <a:p>
            <a:fld id="{40F9B9D8-2118-4227-8CAF-4D18ADA4A67E}" type="slidenum">
              <a:rPr lang="en-US" smtClean="0"/>
              <a:t>26</a:t>
            </a:fld>
            <a:endParaRPr lang="en-US" dirty="0"/>
          </a:p>
        </p:txBody>
      </p:sp>
      <p:sp>
        <p:nvSpPr>
          <p:cNvPr id="2" name="Title 1">
            <a:extLst>
              <a:ext uri="{FF2B5EF4-FFF2-40B4-BE49-F238E27FC236}">
                <a16:creationId xmlns:a16="http://schemas.microsoft.com/office/drawing/2014/main" id="{6F4CB69D-D9D8-C665-2AA8-5DD9A7537A91}"/>
              </a:ext>
            </a:extLst>
          </p:cNvPr>
          <p:cNvSpPr>
            <a:spLocks noGrp="1"/>
          </p:cNvSpPr>
          <p:nvPr>
            <p:ph type="title"/>
          </p:nvPr>
        </p:nvSpPr>
        <p:spPr/>
        <p:txBody>
          <a:bodyPr>
            <a:normAutofit/>
          </a:bodyPr>
          <a:lstStyle/>
          <a:p>
            <a:r>
              <a:rPr lang="en-US" dirty="0"/>
              <a:t>Documentation Requirements</a:t>
            </a:r>
            <a:endParaRPr lang="en-US"/>
          </a:p>
        </p:txBody>
      </p:sp>
      <p:graphicFrame>
        <p:nvGraphicFramePr>
          <p:cNvPr id="6" name="Content Placeholder 2">
            <a:extLst>
              <a:ext uri="{FF2B5EF4-FFF2-40B4-BE49-F238E27FC236}">
                <a16:creationId xmlns:a16="http://schemas.microsoft.com/office/drawing/2014/main" id="{91B3B377-B1FE-AEF3-3C0E-9A3342408F9F}"/>
              </a:ext>
            </a:extLst>
          </p:cNvPr>
          <p:cNvGraphicFramePr>
            <a:graphicFrameLocks noGrp="1"/>
          </p:cNvGraphicFramePr>
          <p:nvPr>
            <p:ph sz="quarter" idx="13"/>
            <p:extLst>
              <p:ext uri="{D42A27DB-BD31-4B8C-83A1-F6EECF244321}">
                <p14:modId xmlns:p14="http://schemas.microsoft.com/office/powerpoint/2010/main" val="3037218497"/>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667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CA1B-995A-3279-4A87-B0096DC9E0BC}"/>
              </a:ext>
            </a:extLst>
          </p:cNvPr>
          <p:cNvSpPr>
            <a:spLocks noGrp="1"/>
          </p:cNvSpPr>
          <p:nvPr>
            <p:ph type="ctrTitle"/>
          </p:nvPr>
        </p:nvSpPr>
        <p:spPr>
          <a:xfrm>
            <a:off x="-190500" y="23149"/>
            <a:ext cx="6400800" cy="1538383"/>
          </a:xfrm>
        </p:spPr>
        <p:txBody>
          <a:bodyPr anchor="ctr">
            <a:normAutofit/>
          </a:bodyPr>
          <a:lstStyle/>
          <a:p>
            <a:r>
              <a:rPr lang="en-US" dirty="0">
                <a:solidFill>
                  <a:schemeClr val="bg1"/>
                </a:solidFill>
              </a:rPr>
              <a:t>Plan of Care</a:t>
            </a:r>
          </a:p>
        </p:txBody>
      </p:sp>
      <p:sp>
        <p:nvSpPr>
          <p:cNvPr id="4" name="Slide Number Placeholder 3">
            <a:extLst>
              <a:ext uri="{FF2B5EF4-FFF2-40B4-BE49-F238E27FC236}">
                <a16:creationId xmlns:a16="http://schemas.microsoft.com/office/drawing/2014/main" id="{7FD2907B-ABEE-421E-92D5-4468368851CC}"/>
              </a:ext>
            </a:extLst>
          </p:cNvPr>
          <p:cNvSpPr>
            <a:spLocks noGrp="1"/>
          </p:cNvSpPr>
          <p:nvPr>
            <p:ph type="sldNum" sz="quarter" idx="4294967295"/>
          </p:nvPr>
        </p:nvSpPr>
        <p:spPr>
          <a:xfrm>
            <a:off x="9448800" y="6356350"/>
            <a:ext cx="2743200" cy="365125"/>
          </a:xfrm>
        </p:spPr>
        <p:txBody>
          <a:bodyPr>
            <a:normAutofit/>
          </a:bodyPr>
          <a:lstStyle/>
          <a:p>
            <a:fld id="{E52854D6-B246-4900-849C-21DE1A8F6267}" type="slidenum">
              <a:rPr lang="en-US" smtClean="0"/>
              <a:t>27</a:t>
            </a:fld>
            <a:endParaRPr lang="en-US" dirty="0"/>
          </a:p>
        </p:txBody>
      </p:sp>
      <p:sp>
        <p:nvSpPr>
          <p:cNvPr id="3" name="Content Placeholder 2">
            <a:extLst>
              <a:ext uri="{FF2B5EF4-FFF2-40B4-BE49-F238E27FC236}">
                <a16:creationId xmlns:a16="http://schemas.microsoft.com/office/drawing/2014/main" id="{6BCD24E2-C2D7-2E06-4594-640B660C9F95}"/>
              </a:ext>
            </a:extLst>
          </p:cNvPr>
          <p:cNvSpPr>
            <a:spLocks noGrp="1"/>
          </p:cNvSpPr>
          <p:nvPr>
            <p:ph sz="half" idx="4294967295"/>
          </p:nvPr>
        </p:nvSpPr>
        <p:spPr>
          <a:xfrm>
            <a:off x="6210300" y="1485900"/>
            <a:ext cx="5157788" cy="3684588"/>
          </a:xfrm>
        </p:spPr>
        <p:txBody>
          <a:bodyPr anchor="ctr">
            <a:normAutofit fontScale="92500" lnSpcReduction="20000"/>
          </a:bodyPr>
          <a:lstStyle/>
          <a:p>
            <a:r>
              <a:rPr lang="en-US" dirty="0">
                <a:solidFill>
                  <a:schemeClr val="bg1"/>
                </a:solidFill>
              </a:rPr>
              <a:t>Encouraged for multiple/ongoing services</a:t>
            </a:r>
          </a:p>
          <a:p>
            <a:endParaRPr lang="en-US" dirty="0">
              <a:solidFill>
                <a:schemeClr val="bg1"/>
              </a:solidFill>
            </a:endParaRPr>
          </a:p>
          <a:p>
            <a:r>
              <a:rPr lang="en-US" dirty="0">
                <a:solidFill>
                  <a:schemeClr val="bg1"/>
                </a:solidFill>
              </a:rPr>
              <a:t>Required after 12 units/year</a:t>
            </a:r>
          </a:p>
          <a:p>
            <a:endParaRPr lang="en-US" dirty="0">
              <a:solidFill>
                <a:schemeClr val="bg1"/>
              </a:solidFill>
            </a:endParaRPr>
          </a:p>
          <a:p>
            <a:r>
              <a:rPr lang="en-US" dirty="0">
                <a:solidFill>
                  <a:schemeClr val="bg1"/>
                </a:solidFill>
              </a:rPr>
              <a:t>Developed by one or more licensed providers</a:t>
            </a:r>
          </a:p>
          <a:p>
            <a:endParaRPr lang="en-US" dirty="0">
              <a:solidFill>
                <a:schemeClr val="bg1"/>
              </a:solidFill>
            </a:endParaRPr>
          </a:p>
          <a:p>
            <a:r>
              <a:rPr lang="en-US" dirty="0">
                <a:solidFill>
                  <a:schemeClr val="bg1"/>
                </a:solidFill>
              </a:rPr>
              <a:t>Not exceed one year</a:t>
            </a:r>
          </a:p>
        </p:txBody>
      </p:sp>
    </p:spTree>
    <p:extLst>
      <p:ext uri="{BB962C8B-B14F-4D97-AF65-F5344CB8AC3E}">
        <p14:creationId xmlns:p14="http://schemas.microsoft.com/office/powerpoint/2010/main" val="106028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6B352-4945-1524-6AA7-61D0E8B172A8}"/>
              </a:ext>
            </a:extLst>
          </p:cNvPr>
          <p:cNvSpPr>
            <a:spLocks noGrp="1"/>
          </p:cNvSpPr>
          <p:nvPr>
            <p:ph type="sldNum" sz="quarter" idx="12"/>
          </p:nvPr>
        </p:nvSpPr>
        <p:spPr/>
        <p:txBody>
          <a:bodyPr>
            <a:normAutofit/>
          </a:bodyPr>
          <a:lstStyle/>
          <a:p>
            <a:fld id="{080B3D2C-BFA3-4357-9CDD-E4D31E6D6A05}" type="slidenum">
              <a:rPr lang="en-US" smtClean="0"/>
              <a:t>28</a:t>
            </a:fld>
            <a:endParaRPr lang="en-US" dirty="0"/>
          </a:p>
        </p:txBody>
      </p:sp>
      <p:sp>
        <p:nvSpPr>
          <p:cNvPr id="2" name="Title 1">
            <a:extLst>
              <a:ext uri="{FF2B5EF4-FFF2-40B4-BE49-F238E27FC236}">
                <a16:creationId xmlns:a16="http://schemas.microsoft.com/office/drawing/2014/main" id="{5D496C82-E0AA-AFC3-1557-6A76377C1BC1}"/>
              </a:ext>
            </a:extLst>
          </p:cNvPr>
          <p:cNvSpPr>
            <a:spLocks noGrp="1"/>
          </p:cNvSpPr>
          <p:nvPr>
            <p:ph type="title"/>
          </p:nvPr>
        </p:nvSpPr>
        <p:spPr>
          <a:xfrm>
            <a:off x="838200" y="155797"/>
            <a:ext cx="10515600" cy="1325563"/>
          </a:xfrm>
        </p:spPr>
        <p:txBody>
          <a:bodyPr>
            <a:normAutofit/>
          </a:bodyPr>
          <a:lstStyle/>
          <a:p>
            <a:pPr algn="ctr"/>
            <a:r>
              <a:rPr lang="en-US" dirty="0"/>
              <a:t>Plan of Care</a:t>
            </a:r>
          </a:p>
        </p:txBody>
      </p:sp>
      <p:graphicFrame>
        <p:nvGraphicFramePr>
          <p:cNvPr id="6" name="Content Placeholder 2">
            <a:extLst>
              <a:ext uri="{FF2B5EF4-FFF2-40B4-BE49-F238E27FC236}">
                <a16:creationId xmlns:a16="http://schemas.microsoft.com/office/drawing/2014/main" id="{D4EDA5B5-354A-E24D-78D0-2CD65419D155}"/>
              </a:ext>
            </a:extLst>
          </p:cNvPr>
          <p:cNvGraphicFramePr>
            <a:graphicFrameLocks noGrp="1"/>
          </p:cNvGraphicFramePr>
          <p:nvPr>
            <p:ph sz="quarter" idx="13"/>
            <p:extLst>
              <p:ext uri="{D42A27DB-BD31-4B8C-83A1-F6EECF244321}">
                <p14:modId xmlns:p14="http://schemas.microsoft.com/office/powerpoint/2010/main" val="2117512072"/>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76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1CAC-4AD9-2523-36BC-DFAD3557B950}"/>
              </a:ext>
            </a:extLst>
          </p:cNvPr>
          <p:cNvSpPr>
            <a:spLocks noGrp="1"/>
          </p:cNvSpPr>
          <p:nvPr>
            <p:ph type="title"/>
          </p:nvPr>
        </p:nvSpPr>
        <p:spPr/>
        <p:txBody>
          <a:bodyPr anchor="ctr">
            <a:normAutofit/>
          </a:bodyPr>
          <a:lstStyle/>
          <a:p>
            <a:pPr algn="ctr">
              <a:lnSpc>
                <a:spcPct val="90000"/>
              </a:lnSpc>
            </a:pPr>
            <a:r>
              <a:rPr lang="en-US" dirty="0"/>
              <a:t>Plan of Care</a:t>
            </a:r>
          </a:p>
        </p:txBody>
      </p:sp>
      <p:sp>
        <p:nvSpPr>
          <p:cNvPr id="35" name="Content Placeholder 2">
            <a:extLst>
              <a:ext uri="{FF2B5EF4-FFF2-40B4-BE49-F238E27FC236}">
                <a16:creationId xmlns:a16="http://schemas.microsoft.com/office/drawing/2014/main" id="{2F0BB61D-FD62-F33F-BB0C-3B95B8578E90}"/>
              </a:ext>
            </a:extLst>
          </p:cNvPr>
          <p:cNvSpPr>
            <a:spLocks noGrp="1"/>
          </p:cNvSpPr>
          <p:nvPr>
            <p:ph idx="1"/>
          </p:nvPr>
        </p:nvSpPr>
        <p:spPr/>
        <p:txBody>
          <a:bodyPr>
            <a:normAutofit/>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Review every six months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Determine progress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Significant change</a:t>
            </a:r>
          </a:p>
          <a:p>
            <a:pPr lvl="1"/>
            <a:r>
              <a:rPr lang="en-US" sz="3200" dirty="0"/>
              <a:t>Amending plan</a:t>
            </a:r>
          </a:p>
          <a:p>
            <a:pPr lvl="1"/>
            <a:r>
              <a:rPr lang="en-US" sz="3200" dirty="0"/>
              <a:t>Discontinuing services</a:t>
            </a:r>
          </a:p>
        </p:txBody>
      </p:sp>
      <p:sp>
        <p:nvSpPr>
          <p:cNvPr id="36" name="Slide Number Placeholder 2">
            <a:extLst>
              <a:ext uri="{FF2B5EF4-FFF2-40B4-BE49-F238E27FC236}">
                <a16:creationId xmlns:a16="http://schemas.microsoft.com/office/drawing/2014/main" id="{5C583F91-3B85-BD2D-CB8A-20796ADE2515}"/>
              </a:ext>
            </a:extLst>
          </p:cNvPr>
          <p:cNvSpPr>
            <a:spLocks noGrp="1"/>
          </p:cNvSpPr>
          <p:nvPr>
            <p:ph type="sldNum" sz="quarter" idx="12"/>
          </p:nvPr>
        </p:nvSpPr>
        <p:spPr/>
        <p:txBody>
          <a:bodyPr/>
          <a:lstStyle/>
          <a:p>
            <a:pPr>
              <a:spcAft>
                <a:spcPts val="600"/>
              </a:spcAft>
            </a:pPr>
            <a:fld id="{A58511F2-B59B-44F2-B953-D160659188E6}" type="slidenum">
              <a:rPr lang="en-US" smtClean="0"/>
              <a:pPr>
                <a:spcAft>
                  <a:spcPts val="600"/>
                </a:spcAft>
              </a:pPr>
              <a:t>29</a:t>
            </a:fld>
            <a:endParaRPr lang="en-US"/>
          </a:p>
        </p:txBody>
      </p:sp>
    </p:spTree>
    <p:extLst>
      <p:ext uri="{BB962C8B-B14F-4D97-AF65-F5344CB8AC3E}">
        <p14:creationId xmlns:p14="http://schemas.microsoft.com/office/powerpoint/2010/main" val="265850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8511F2-B59B-44F2-B953-D160659188E6}" type="slidenum">
              <a:rPr lang="en-US" smtClean="0"/>
              <a:pPr/>
              <a:t>3</a:t>
            </a:fld>
            <a:endParaRPr lang="en-US" dirty="0"/>
          </a:p>
        </p:txBody>
      </p:sp>
      <p:sp>
        <p:nvSpPr>
          <p:cNvPr id="4" name="Title 3"/>
          <p:cNvSpPr>
            <a:spLocks noGrp="1"/>
          </p:cNvSpPr>
          <p:nvPr>
            <p:ph type="title"/>
          </p:nvPr>
        </p:nvSpPr>
        <p:spPr/>
        <p:txBody>
          <a:bodyPr>
            <a:normAutofit/>
          </a:bodyPr>
          <a:lstStyle/>
          <a:p>
            <a:pPr algn="ctr"/>
            <a:r>
              <a:rPr lang="en-US" dirty="0"/>
              <a:t>CHW Services Approved</a:t>
            </a:r>
          </a:p>
        </p:txBody>
      </p:sp>
      <p:sp>
        <p:nvSpPr>
          <p:cNvPr id="2" name="Content Placeholder 1"/>
          <p:cNvSpPr>
            <a:spLocks noGrp="1"/>
          </p:cNvSpPr>
          <p:nvPr>
            <p:ph sz="quarter" idx="13"/>
          </p:nvPr>
        </p:nvSpPr>
        <p:spPr>
          <a:xfrm>
            <a:off x="266700" y="1485900"/>
            <a:ext cx="11544300" cy="4686300"/>
          </a:xfrm>
        </p:spPr>
        <p:txBody>
          <a:bodyPr/>
          <a:lstStyle/>
          <a:p>
            <a:r>
              <a:rPr lang="en-US" b="0" i="0" dirty="0">
                <a:solidFill>
                  <a:srgbClr val="000000"/>
                </a:solidFill>
                <a:effectLst/>
                <a:latin typeface="+mj-lt"/>
              </a:rPr>
              <a:t>The Department of Health Care Services (DHCS) added Community Health Worker (CHW) services as a Medi-Cal benefit starting July 1, 2022.</a:t>
            </a:r>
          </a:p>
          <a:p>
            <a:pPr marL="0" indent="0">
              <a:buNone/>
            </a:pPr>
            <a:endParaRPr lang="en-US" dirty="0"/>
          </a:p>
          <a:p>
            <a:r>
              <a:rPr lang="en-US" b="0" i="0" dirty="0">
                <a:solidFill>
                  <a:srgbClr val="333333"/>
                </a:solidFill>
                <a:effectLst/>
                <a:latin typeface="+mj-lt"/>
              </a:rPr>
              <a:t>CHW preventive services are reimbursable at a fee-for-service rate when rendered by Tribal Federally Qualified Health Center (TFQHC) and IHS-Memorandum of Agreement (MOA) providers</a:t>
            </a:r>
            <a:r>
              <a:rPr lang="en-US" dirty="0">
                <a:solidFill>
                  <a:srgbClr val="000000"/>
                </a:solidFill>
                <a:latin typeface="+mj-lt"/>
              </a:rPr>
              <a:t>.</a:t>
            </a:r>
            <a:endParaRPr lang="en-US" dirty="0">
              <a:latin typeface="+mj-lt"/>
            </a:endParaRPr>
          </a:p>
          <a:p>
            <a:endParaRPr lang="en-US" dirty="0"/>
          </a:p>
        </p:txBody>
      </p:sp>
    </p:spTree>
    <p:extLst>
      <p:ext uri="{BB962C8B-B14F-4D97-AF65-F5344CB8AC3E}">
        <p14:creationId xmlns:p14="http://schemas.microsoft.com/office/powerpoint/2010/main" val="52421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2E93ED8E-00A1-D842-19AF-1B31BB881030}"/>
              </a:ext>
            </a:extLst>
          </p:cNvPr>
          <p:cNvSpPr>
            <a:spLocks noGrp="1"/>
          </p:cNvSpPr>
          <p:nvPr>
            <p:ph type="sldNum" sz="quarter" idx="12"/>
          </p:nvPr>
        </p:nvSpPr>
        <p:spPr/>
        <p:txBody>
          <a:bodyPr/>
          <a:lstStyle/>
          <a:p>
            <a:pPr>
              <a:spcAft>
                <a:spcPts val="600"/>
              </a:spcAft>
            </a:pPr>
            <a:fld id="{A58511F2-B59B-44F2-B953-D160659188E6}" type="slidenum">
              <a:rPr lang="en-US" smtClean="0"/>
              <a:pPr>
                <a:spcAft>
                  <a:spcPts val="600"/>
                </a:spcAft>
              </a:pPr>
              <a:t>30</a:t>
            </a:fld>
            <a:endParaRPr lang="en-US"/>
          </a:p>
        </p:txBody>
      </p:sp>
      <p:sp>
        <p:nvSpPr>
          <p:cNvPr id="2" name="Title 1">
            <a:extLst>
              <a:ext uri="{FF2B5EF4-FFF2-40B4-BE49-F238E27FC236}">
                <a16:creationId xmlns:a16="http://schemas.microsoft.com/office/drawing/2014/main" id="{5A625039-F0FB-0103-556F-4A79B04CC90A}"/>
              </a:ext>
            </a:extLst>
          </p:cNvPr>
          <p:cNvSpPr>
            <a:spLocks noGrp="1"/>
          </p:cNvSpPr>
          <p:nvPr>
            <p:ph type="title"/>
          </p:nvPr>
        </p:nvSpPr>
        <p:spPr/>
        <p:txBody>
          <a:bodyPr anchor="ctr">
            <a:normAutofit/>
          </a:bodyPr>
          <a:lstStyle/>
          <a:p>
            <a:pPr>
              <a:lnSpc>
                <a:spcPct val="90000"/>
              </a:lnSpc>
            </a:pPr>
            <a:r>
              <a:rPr lang="en-US" dirty="0"/>
              <a:t>Supervising Provider</a:t>
            </a:r>
            <a:endParaRPr lang="en-US"/>
          </a:p>
        </p:txBody>
      </p:sp>
      <p:graphicFrame>
        <p:nvGraphicFramePr>
          <p:cNvPr id="6" name="Content Placeholder 2">
            <a:extLst>
              <a:ext uri="{FF2B5EF4-FFF2-40B4-BE49-F238E27FC236}">
                <a16:creationId xmlns:a16="http://schemas.microsoft.com/office/drawing/2014/main" id="{5A1D4ABF-8469-F2EF-B879-2A3ABEA964D0}"/>
              </a:ext>
            </a:extLst>
          </p:cNvPr>
          <p:cNvGraphicFramePr>
            <a:graphicFrameLocks noGrp="1"/>
          </p:cNvGraphicFramePr>
          <p:nvPr>
            <p:ph sz="quarter" idx="13"/>
            <p:extLst>
              <p:ext uri="{D42A27DB-BD31-4B8C-83A1-F6EECF244321}">
                <p14:modId xmlns:p14="http://schemas.microsoft.com/office/powerpoint/2010/main" val="527615013"/>
              </p:ext>
            </p:extLst>
          </p:nvPr>
        </p:nvGraphicFramePr>
        <p:xfrm>
          <a:off x="323850" y="132715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94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606C-2352-DC93-5126-964523823969}"/>
              </a:ext>
            </a:extLst>
          </p:cNvPr>
          <p:cNvSpPr>
            <a:spLocks noGrp="1"/>
          </p:cNvSpPr>
          <p:nvPr>
            <p:ph type="ctrTitle"/>
          </p:nvPr>
        </p:nvSpPr>
        <p:spPr>
          <a:xfrm>
            <a:off x="0" y="589"/>
            <a:ext cx="6400800" cy="1538383"/>
          </a:xfrm>
        </p:spPr>
        <p:txBody>
          <a:bodyPr anchor="ctr">
            <a:normAutofit/>
          </a:bodyPr>
          <a:lstStyle/>
          <a:p>
            <a:r>
              <a:rPr lang="en-US" dirty="0">
                <a:solidFill>
                  <a:schemeClr val="tx1">
                    <a:lumMod val="85000"/>
                    <a:lumOff val="15000"/>
                  </a:schemeClr>
                </a:solidFill>
              </a:rPr>
              <a:t>Claims Submission</a:t>
            </a:r>
          </a:p>
        </p:txBody>
      </p:sp>
      <p:sp>
        <p:nvSpPr>
          <p:cNvPr id="3" name="Content Placeholder 2">
            <a:extLst>
              <a:ext uri="{FF2B5EF4-FFF2-40B4-BE49-F238E27FC236}">
                <a16:creationId xmlns:a16="http://schemas.microsoft.com/office/drawing/2014/main" id="{62D8C902-EA7E-97D9-34B4-8BB27FA927C1}"/>
              </a:ext>
            </a:extLst>
          </p:cNvPr>
          <p:cNvSpPr>
            <a:spLocks noGrp="1"/>
          </p:cNvSpPr>
          <p:nvPr>
            <p:ph idx="4294967295"/>
          </p:nvPr>
        </p:nvSpPr>
        <p:spPr>
          <a:xfrm>
            <a:off x="5581650" y="1771650"/>
            <a:ext cx="6610350" cy="4705350"/>
          </a:xfrm>
        </p:spPr>
        <p:txBody>
          <a:bodyPr anchor="ctr">
            <a:normAutofit/>
          </a:bodyPr>
          <a:lstStyle/>
          <a:p>
            <a:pPr marL="342900" indent="-342900">
              <a:buFont typeface="Arial" panose="020B0604020202020204" pitchFamily="34" charset="0"/>
              <a:buChar char="•"/>
            </a:pPr>
            <a:r>
              <a:rPr lang="en-US" dirty="0">
                <a:solidFill>
                  <a:srgbClr val="FFFFFF"/>
                </a:solidFill>
              </a:rPr>
              <a:t>No place of service restriction</a:t>
            </a:r>
          </a:p>
          <a:p>
            <a:pPr marL="342900" indent="-342900">
              <a:buFont typeface="Arial" panose="020B0604020202020204" pitchFamily="34" charset="0"/>
              <a:buChar char="•"/>
            </a:pPr>
            <a:endParaRPr lang="en-US" dirty="0">
              <a:solidFill>
                <a:srgbClr val="FFFFFF"/>
              </a:solidFill>
            </a:endParaRPr>
          </a:p>
          <a:p>
            <a:pPr marL="342900" indent="-342900">
              <a:buFont typeface="Arial" panose="020B0604020202020204" pitchFamily="34" charset="0"/>
              <a:buChar char="•"/>
            </a:pPr>
            <a:r>
              <a:rPr lang="en-US" dirty="0">
                <a:solidFill>
                  <a:srgbClr val="FFFFFF"/>
                </a:solidFill>
              </a:rPr>
              <a:t>Billed under supervising provider</a:t>
            </a:r>
          </a:p>
          <a:p>
            <a:pPr marL="342900" indent="-342900">
              <a:buFont typeface="Arial" panose="020B0604020202020204" pitchFamily="34" charset="0"/>
              <a:buChar char="•"/>
            </a:pPr>
            <a:endParaRPr lang="en-US" dirty="0">
              <a:solidFill>
                <a:srgbClr val="FFFFFF"/>
              </a:solidFill>
            </a:endParaRPr>
          </a:p>
          <a:p>
            <a:pPr marL="342900" indent="-342900">
              <a:buFont typeface="Arial" panose="020B0604020202020204" pitchFamily="34" charset="0"/>
              <a:buChar char="•"/>
            </a:pPr>
            <a:r>
              <a:rPr lang="en-US" dirty="0">
                <a:solidFill>
                  <a:srgbClr val="FFFFFF"/>
                </a:solidFill>
              </a:rPr>
              <a:t>Maximum frequency</a:t>
            </a:r>
          </a:p>
          <a:p>
            <a:pPr lvl="1">
              <a:buFont typeface="Wingdings" panose="05000000000000000000" pitchFamily="2" charset="2"/>
              <a:buChar char="Ø"/>
            </a:pPr>
            <a:r>
              <a:rPr lang="en-US" sz="2800" dirty="0">
                <a:solidFill>
                  <a:srgbClr val="FFFFFF"/>
                </a:solidFill>
              </a:rPr>
              <a:t>Four units (two hours) daily</a:t>
            </a:r>
          </a:p>
          <a:p>
            <a:pPr lvl="1">
              <a:buFont typeface="Wingdings" panose="05000000000000000000" pitchFamily="2" charset="2"/>
              <a:buChar char="Ø"/>
            </a:pPr>
            <a:r>
              <a:rPr lang="en-US" sz="2800" dirty="0">
                <a:solidFill>
                  <a:srgbClr val="FFFFFF"/>
                </a:solidFill>
              </a:rPr>
              <a:t>Additional units- Treatment Authorization Request (TAR)</a:t>
            </a:r>
          </a:p>
          <a:p>
            <a:pPr lvl="1"/>
            <a:endParaRPr lang="en-US" sz="2800" dirty="0">
              <a:solidFill>
                <a:srgbClr val="FFFFFF"/>
              </a:solidFill>
            </a:endParaRPr>
          </a:p>
          <a:p>
            <a:pPr lvl="1"/>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23495690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C046A-0B7F-82F1-AC6C-455E26692C2D}"/>
              </a:ext>
            </a:extLst>
          </p:cNvPr>
          <p:cNvSpPr>
            <a:spLocks noGrp="1"/>
          </p:cNvSpPr>
          <p:nvPr>
            <p:ph type="sldNum" sz="quarter" idx="12"/>
          </p:nvPr>
        </p:nvSpPr>
        <p:spPr/>
        <p:txBody>
          <a:bodyPr>
            <a:normAutofit/>
          </a:bodyPr>
          <a:lstStyle/>
          <a:p>
            <a:fld id="{01F6080B-DA1E-40FB-A479-55F43C1C7A72}" type="slidenum">
              <a:rPr lang="en-US" smtClean="0"/>
              <a:t>32</a:t>
            </a:fld>
            <a:endParaRPr lang="en-US" dirty="0"/>
          </a:p>
        </p:txBody>
      </p:sp>
      <p:sp>
        <p:nvSpPr>
          <p:cNvPr id="2" name="Title 1">
            <a:extLst>
              <a:ext uri="{FF2B5EF4-FFF2-40B4-BE49-F238E27FC236}">
                <a16:creationId xmlns:a16="http://schemas.microsoft.com/office/drawing/2014/main" id="{B09077CA-C62B-31CE-0706-0923E8FA7685}"/>
              </a:ext>
            </a:extLst>
          </p:cNvPr>
          <p:cNvSpPr>
            <a:spLocks noGrp="1"/>
          </p:cNvSpPr>
          <p:nvPr>
            <p:ph type="title"/>
          </p:nvPr>
        </p:nvSpPr>
        <p:spPr/>
        <p:txBody>
          <a:bodyPr>
            <a:normAutofit/>
          </a:bodyPr>
          <a:lstStyle/>
          <a:p>
            <a:pPr algn="ctr"/>
            <a:r>
              <a:rPr lang="en-US" dirty="0"/>
              <a:t>Claim Submission</a:t>
            </a:r>
          </a:p>
        </p:txBody>
      </p:sp>
      <p:sp>
        <p:nvSpPr>
          <p:cNvPr id="3" name="Content Placeholder 2">
            <a:extLst>
              <a:ext uri="{FF2B5EF4-FFF2-40B4-BE49-F238E27FC236}">
                <a16:creationId xmlns:a16="http://schemas.microsoft.com/office/drawing/2014/main" id="{C17AD06D-2BDB-2C80-B166-43A03707E0C3}"/>
              </a:ext>
            </a:extLst>
          </p:cNvPr>
          <p:cNvSpPr>
            <a:spLocks noGrp="1"/>
          </p:cNvSpPr>
          <p:nvPr>
            <p:ph sz="quarter" idx="13"/>
          </p:nvPr>
        </p:nvSpPr>
        <p:spPr/>
        <p:txBody>
          <a:bodyPr>
            <a:normAutofit/>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t>Tribal clinics may bill the MCP for CHW services at the Fee-for-Service rates using the CPT codes as outlined in the Provider Manual (ALL PLAN LETTER 22-016)</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837P</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CMS 1500</a:t>
            </a:r>
          </a:p>
          <a:p>
            <a:endParaRPr lang="en-US" dirty="0"/>
          </a:p>
          <a:p>
            <a:endParaRPr lang="en-US" dirty="0"/>
          </a:p>
          <a:p>
            <a:endParaRPr lang="en-US" dirty="0"/>
          </a:p>
        </p:txBody>
      </p:sp>
    </p:spTree>
    <p:extLst>
      <p:ext uri="{BB962C8B-B14F-4D97-AF65-F5344CB8AC3E}">
        <p14:creationId xmlns:p14="http://schemas.microsoft.com/office/powerpoint/2010/main" val="405857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8F119A-2AC2-4DEA-93A2-D04D35D79606}" type="slidenum">
              <a:rPr lang="en-US" smtClean="0"/>
              <a:t>33</a:t>
            </a:fld>
            <a:endParaRPr lang="en-US" dirty="0"/>
          </a:p>
        </p:txBody>
      </p:sp>
      <p:sp>
        <p:nvSpPr>
          <p:cNvPr id="2" name="Title 1"/>
          <p:cNvSpPr>
            <a:spLocks noGrp="1"/>
          </p:cNvSpPr>
          <p:nvPr>
            <p:ph type="title"/>
          </p:nvPr>
        </p:nvSpPr>
        <p:spPr/>
        <p:txBody>
          <a:bodyPr>
            <a:normAutofit/>
          </a:bodyPr>
          <a:lstStyle/>
          <a:p>
            <a:pPr algn="ctr"/>
            <a:r>
              <a:rPr lang="en-US" dirty="0"/>
              <a:t>Billing Codes</a:t>
            </a:r>
          </a:p>
        </p:txBody>
      </p:sp>
      <p:pic>
        <p:nvPicPr>
          <p:cNvPr id="13" name="Content Placeholder 12">
            <a:extLst>
              <a:ext uri="{FF2B5EF4-FFF2-40B4-BE49-F238E27FC236}">
                <a16:creationId xmlns:a16="http://schemas.microsoft.com/office/drawing/2014/main" id="{5540ADE5-0D6D-EBF6-A0FC-D02147B370F9}"/>
              </a:ext>
            </a:extLst>
          </p:cNvPr>
          <p:cNvPicPr>
            <a:picLocks noGrp="1" noChangeAspect="1"/>
          </p:cNvPicPr>
          <p:nvPr>
            <p:ph sz="quarter" idx="13"/>
          </p:nvPr>
        </p:nvPicPr>
        <p:blipFill>
          <a:blip r:embed="rId3"/>
          <a:stretch>
            <a:fillRect/>
          </a:stretch>
        </p:blipFill>
        <p:spPr>
          <a:xfrm>
            <a:off x="966787" y="1790700"/>
            <a:ext cx="10144125" cy="3733800"/>
          </a:xfrm>
        </p:spPr>
      </p:pic>
    </p:spTree>
    <p:extLst>
      <p:ext uri="{BB962C8B-B14F-4D97-AF65-F5344CB8AC3E}">
        <p14:creationId xmlns:p14="http://schemas.microsoft.com/office/powerpoint/2010/main" val="187103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D5C961-4C3F-5300-3DB1-2DD8DC7180C1}"/>
              </a:ext>
            </a:extLst>
          </p:cNvPr>
          <p:cNvSpPr>
            <a:spLocks noGrp="1"/>
          </p:cNvSpPr>
          <p:nvPr>
            <p:ph type="sldNum" sz="quarter" idx="12"/>
          </p:nvPr>
        </p:nvSpPr>
        <p:spPr/>
        <p:txBody>
          <a:bodyPr/>
          <a:lstStyle/>
          <a:p>
            <a:fld id="{8C04B4AE-0F04-437D-9634-16EDCC9673C6}" type="slidenum">
              <a:rPr lang="en-US" smtClean="0"/>
              <a:t>34</a:t>
            </a:fld>
            <a:endParaRPr lang="en-US" dirty="0"/>
          </a:p>
        </p:txBody>
      </p:sp>
      <p:sp>
        <p:nvSpPr>
          <p:cNvPr id="2" name="Title 1">
            <a:extLst>
              <a:ext uri="{FF2B5EF4-FFF2-40B4-BE49-F238E27FC236}">
                <a16:creationId xmlns:a16="http://schemas.microsoft.com/office/drawing/2014/main" id="{39C1398F-35CC-2EC5-6864-0C0D74B1FA4C}"/>
              </a:ext>
            </a:extLst>
          </p:cNvPr>
          <p:cNvSpPr>
            <a:spLocks noGrp="1"/>
          </p:cNvSpPr>
          <p:nvPr>
            <p:ph type="title"/>
          </p:nvPr>
        </p:nvSpPr>
        <p:spPr/>
        <p:txBody>
          <a:bodyPr>
            <a:normAutofit/>
          </a:bodyPr>
          <a:lstStyle/>
          <a:p>
            <a:pPr algn="ctr"/>
            <a:r>
              <a:rPr lang="en-US" dirty="0"/>
              <a:t>Billing Codes</a:t>
            </a:r>
          </a:p>
        </p:txBody>
      </p:sp>
      <p:pic>
        <p:nvPicPr>
          <p:cNvPr id="6" name="Content Placeholder 5">
            <a:extLst>
              <a:ext uri="{FF2B5EF4-FFF2-40B4-BE49-F238E27FC236}">
                <a16:creationId xmlns:a16="http://schemas.microsoft.com/office/drawing/2014/main" id="{7EBA3E74-E381-17F4-6607-6B55B83F5E43}"/>
              </a:ext>
            </a:extLst>
          </p:cNvPr>
          <p:cNvPicPr>
            <a:picLocks noGrp="1" noChangeAspect="1"/>
          </p:cNvPicPr>
          <p:nvPr>
            <p:ph sz="quarter" idx="13"/>
          </p:nvPr>
        </p:nvPicPr>
        <p:blipFill>
          <a:blip r:embed="rId3"/>
          <a:stretch>
            <a:fillRect/>
          </a:stretch>
        </p:blipFill>
        <p:spPr>
          <a:xfrm>
            <a:off x="1004887" y="2947987"/>
            <a:ext cx="10067925" cy="1419225"/>
          </a:xfrm>
        </p:spPr>
      </p:pic>
    </p:spTree>
    <p:extLst>
      <p:ext uri="{BB962C8B-B14F-4D97-AF65-F5344CB8AC3E}">
        <p14:creationId xmlns:p14="http://schemas.microsoft.com/office/powerpoint/2010/main" val="99937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3AA239-6573-8790-AB3E-3C017C9834C4}"/>
              </a:ext>
            </a:extLst>
          </p:cNvPr>
          <p:cNvSpPr>
            <a:spLocks noGrp="1"/>
          </p:cNvSpPr>
          <p:nvPr>
            <p:ph type="sldNum" sz="quarter" idx="12"/>
          </p:nvPr>
        </p:nvSpPr>
        <p:spPr/>
        <p:txBody>
          <a:bodyPr/>
          <a:lstStyle/>
          <a:p>
            <a:fld id="{7DFD112C-B3E7-4A68-9820-6AC0BC1ACDDA}" type="slidenum">
              <a:rPr lang="en-US" smtClean="0"/>
              <a:t>35</a:t>
            </a:fld>
            <a:endParaRPr lang="en-US" dirty="0"/>
          </a:p>
        </p:txBody>
      </p:sp>
      <p:sp>
        <p:nvSpPr>
          <p:cNvPr id="5" name="Title 4">
            <a:extLst>
              <a:ext uri="{FF2B5EF4-FFF2-40B4-BE49-F238E27FC236}">
                <a16:creationId xmlns:a16="http://schemas.microsoft.com/office/drawing/2014/main" id="{8024AA6B-16BC-0807-A746-FB2B3FCA8D95}"/>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4884E014-5695-C3DD-BFDC-004F0EF0DC9B}"/>
              </a:ext>
            </a:extLst>
          </p:cNvPr>
          <p:cNvSpPr>
            <a:spLocks noGrp="1"/>
          </p:cNvSpPr>
          <p:nvPr>
            <p:ph sz="quarter" idx="13"/>
          </p:nvPr>
        </p:nvSpPr>
        <p:spPr/>
        <p:txBody>
          <a:bodyPr/>
          <a:lstStyle/>
          <a:p>
            <a:endParaRPr lang="en-US" sz="2400" dirty="0"/>
          </a:p>
          <a:p>
            <a:pPr marL="342900" indent="-342900">
              <a:buFont typeface="Arial" panose="020B0604020202020204" pitchFamily="34" charset="0"/>
              <a:buChar char="•"/>
            </a:pPr>
            <a:r>
              <a:rPr lang="en-US" sz="2400" dirty="0"/>
              <a:t>Have you billed for CHW services?</a:t>
            </a:r>
          </a:p>
          <a:p>
            <a:pPr lvl="1"/>
            <a:r>
              <a:rPr lang="en-US" sz="2400" dirty="0"/>
              <a:t>What payer?</a:t>
            </a:r>
          </a:p>
          <a:p>
            <a:pPr lvl="1"/>
            <a:r>
              <a:rPr lang="en-US" sz="2400" dirty="0"/>
              <a:t>Any issues?</a:t>
            </a:r>
          </a:p>
          <a:p>
            <a:pPr lvl="1"/>
            <a:r>
              <a:rPr lang="en-US" sz="2400" dirty="0"/>
              <a:t>Reimbursement?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Have any of your staff become certified CHWs?</a:t>
            </a:r>
          </a:p>
          <a:p>
            <a:pPr lvl="1"/>
            <a:r>
              <a:rPr lang="en-US" sz="2400" dirty="0"/>
              <a:t>What program?</a:t>
            </a:r>
          </a:p>
          <a:p>
            <a:endParaRPr lang="en-US" dirty="0"/>
          </a:p>
        </p:txBody>
      </p:sp>
    </p:spTree>
    <p:extLst>
      <p:ext uri="{BB962C8B-B14F-4D97-AF65-F5344CB8AC3E}">
        <p14:creationId xmlns:p14="http://schemas.microsoft.com/office/powerpoint/2010/main" val="69684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9FE0-5620-EDC7-82B0-CAD43FFDEB4A}"/>
              </a:ext>
            </a:extLst>
          </p:cNvPr>
          <p:cNvSpPr>
            <a:spLocks noGrp="1"/>
          </p:cNvSpPr>
          <p:nvPr>
            <p:ph type="title"/>
          </p:nvPr>
        </p:nvSpPr>
        <p:spPr>
          <a:xfrm>
            <a:off x="838200" y="228600"/>
            <a:ext cx="10515600" cy="1325563"/>
          </a:xfrm>
        </p:spPr>
        <p:txBody>
          <a:bodyPr>
            <a:normAutofit/>
          </a:bodyPr>
          <a:lstStyle/>
          <a:p>
            <a:pPr algn="ctr"/>
            <a:r>
              <a:rPr lang="en-US" sz="4800" dirty="0"/>
              <a:t>CHW Billing Scenarios</a:t>
            </a:r>
          </a:p>
        </p:txBody>
      </p:sp>
      <p:graphicFrame>
        <p:nvGraphicFramePr>
          <p:cNvPr id="6" name="Content Placeholder 5">
            <a:extLst>
              <a:ext uri="{FF2B5EF4-FFF2-40B4-BE49-F238E27FC236}">
                <a16:creationId xmlns:a16="http://schemas.microsoft.com/office/drawing/2014/main" id="{03443537-6EC8-97AB-4D8C-3E8CD7C09EA9}"/>
              </a:ext>
            </a:extLst>
          </p:cNvPr>
          <p:cNvGraphicFramePr>
            <a:graphicFrameLocks noGrp="1"/>
          </p:cNvGraphicFramePr>
          <p:nvPr>
            <p:ph sz="quarter" idx="13"/>
            <p:extLst>
              <p:ext uri="{D42A27DB-BD31-4B8C-83A1-F6EECF244321}">
                <p14:modId xmlns:p14="http://schemas.microsoft.com/office/powerpoint/2010/main" val="2540171370"/>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descr="Man outline">
            <a:extLst>
              <a:ext uri="{FF2B5EF4-FFF2-40B4-BE49-F238E27FC236}">
                <a16:creationId xmlns:a16="http://schemas.microsoft.com/office/drawing/2014/main" id="{D26E81AB-3E85-8C47-F791-3F136EA76F4F}"/>
              </a:ext>
            </a:extLst>
          </p:cNvPr>
          <p:cNvSpPr/>
          <p:nvPr/>
        </p:nvSpPr>
        <p:spPr>
          <a:xfrm>
            <a:off x="354201" y="4300963"/>
            <a:ext cx="1227714" cy="1315637"/>
          </a:xfrm>
          <a:prstGeom prst="ellipse">
            <a:avLst/>
          </a:prstGeom>
          <a:blipFill rotWithShape="1">
            <a:blip r:embed="rId8">
              <a:duotone>
                <a:srgbClr val="ED7D31">
                  <a:shade val="45000"/>
                  <a:satMod val="135000"/>
                </a:srgbClr>
                <a:prstClr val="white"/>
              </a:duotone>
              <a:extLst>
                <a:ext uri="{96DAC541-7B7A-43D3-8B79-37D633B846F1}">
                  <asvg:svgBlip xmlns:asvg="http://schemas.microsoft.com/office/drawing/2016/SVG/main" r:embed="rId9"/>
                </a:ext>
              </a:extLst>
            </a:blip>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 name="Oval 3" descr="Man outline">
            <a:extLst>
              <a:ext uri="{FF2B5EF4-FFF2-40B4-BE49-F238E27FC236}">
                <a16:creationId xmlns:a16="http://schemas.microsoft.com/office/drawing/2014/main" id="{838C4641-85DF-1D42-6B96-ADBC6A0AA33D}"/>
              </a:ext>
            </a:extLst>
          </p:cNvPr>
          <p:cNvSpPr/>
          <p:nvPr/>
        </p:nvSpPr>
        <p:spPr>
          <a:xfrm>
            <a:off x="1749247" y="4300963"/>
            <a:ext cx="1227714" cy="1315637"/>
          </a:xfrm>
          <a:prstGeom prst="ellipse">
            <a:avLst/>
          </a:prstGeom>
          <a:blipFill rotWithShape="1">
            <a:blip r:embed="rId8">
              <a:duotone>
                <a:srgbClr val="ED7D31">
                  <a:shade val="45000"/>
                  <a:satMod val="135000"/>
                </a:srgbClr>
                <a:prstClr val="white"/>
              </a:duotone>
              <a:extLst>
                <a:ext uri="{96DAC541-7B7A-43D3-8B79-37D633B846F1}">
                  <asvg:svgBlip xmlns:asvg="http://schemas.microsoft.com/office/drawing/2016/SVG/main" r:embed="rId10"/>
                </a:ext>
              </a:extLst>
            </a:blip>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 name="TextBox 4">
            <a:extLst>
              <a:ext uri="{FF2B5EF4-FFF2-40B4-BE49-F238E27FC236}">
                <a16:creationId xmlns:a16="http://schemas.microsoft.com/office/drawing/2014/main" id="{95633536-3669-E6F4-A459-9D44D12FA937}"/>
              </a:ext>
            </a:extLst>
          </p:cNvPr>
          <p:cNvSpPr txBox="1"/>
          <p:nvPr/>
        </p:nvSpPr>
        <p:spPr>
          <a:xfrm>
            <a:off x="495300" y="6126835"/>
            <a:ext cx="107128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Both patients must have a written recommendation by a physician or other licensed practitioner of the healing arts within their scope of practice under state laws.</a:t>
            </a:r>
          </a:p>
        </p:txBody>
      </p:sp>
      <p:sp>
        <p:nvSpPr>
          <p:cNvPr id="7" name="Slide Number Placeholder 6">
            <a:extLst>
              <a:ext uri="{FF2B5EF4-FFF2-40B4-BE49-F238E27FC236}">
                <a16:creationId xmlns:a16="http://schemas.microsoft.com/office/drawing/2014/main" id="{C55B0C74-0256-530A-E35D-FB87EC529AB8}"/>
              </a:ext>
            </a:extLst>
          </p:cNvPr>
          <p:cNvSpPr>
            <a:spLocks noGrp="1"/>
          </p:cNvSpPr>
          <p:nvPr>
            <p:ph type="sldNum" sz="quarter" idx="12"/>
          </p:nvPr>
        </p:nvSpPr>
        <p:spPr/>
        <p:txBody>
          <a:bodyPr/>
          <a:lstStyle/>
          <a:p>
            <a:fld id="{A58511F2-B59B-44F2-B953-D160659188E6}" type="slidenum">
              <a:rPr lang="en-US" smtClean="0"/>
              <a:pPr/>
              <a:t>36</a:t>
            </a:fld>
            <a:endParaRPr lang="en-US" dirty="0"/>
          </a:p>
        </p:txBody>
      </p:sp>
    </p:spTree>
    <p:extLst>
      <p:ext uri="{BB962C8B-B14F-4D97-AF65-F5344CB8AC3E}">
        <p14:creationId xmlns:p14="http://schemas.microsoft.com/office/powerpoint/2010/main" val="1883357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79E5-72C3-0B9C-E401-351C87AE7DBA}"/>
              </a:ext>
            </a:extLst>
          </p:cNvPr>
          <p:cNvSpPr>
            <a:spLocks noGrp="1"/>
          </p:cNvSpPr>
          <p:nvPr>
            <p:ph type="title"/>
          </p:nvPr>
        </p:nvSpPr>
        <p:spPr>
          <a:xfrm>
            <a:off x="838200" y="228600"/>
            <a:ext cx="10515600" cy="1325563"/>
          </a:xfrm>
        </p:spPr>
        <p:txBody>
          <a:bodyPr>
            <a:normAutofit/>
          </a:bodyPr>
          <a:lstStyle/>
          <a:p>
            <a:r>
              <a:rPr lang="en-US" sz="4800" dirty="0"/>
              <a:t>CHW Billing Scenarios (Continued)</a:t>
            </a:r>
          </a:p>
        </p:txBody>
      </p:sp>
      <p:graphicFrame>
        <p:nvGraphicFramePr>
          <p:cNvPr id="6" name="Content Placeholder 5">
            <a:extLst>
              <a:ext uri="{FF2B5EF4-FFF2-40B4-BE49-F238E27FC236}">
                <a16:creationId xmlns:a16="http://schemas.microsoft.com/office/drawing/2014/main" id="{A5DEC1C1-EF3F-68BE-E3E2-A6D269CD61B5}"/>
              </a:ext>
            </a:extLst>
          </p:cNvPr>
          <p:cNvGraphicFramePr>
            <a:graphicFrameLocks noGrp="1"/>
          </p:cNvGraphicFramePr>
          <p:nvPr>
            <p:ph sz="quarter" idx="13"/>
            <p:extLst>
              <p:ext uri="{D42A27DB-BD31-4B8C-83A1-F6EECF244321}">
                <p14:modId xmlns:p14="http://schemas.microsoft.com/office/powerpoint/2010/main" val="3076458744"/>
              </p:ext>
            </p:extLst>
          </p:nvPr>
        </p:nvGraphicFramePr>
        <p:xfrm>
          <a:off x="266700" y="1143000"/>
          <a:ext cx="115443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E63621A-BE7A-C57E-960A-3DED57CBE75F}"/>
              </a:ext>
            </a:extLst>
          </p:cNvPr>
          <p:cNvSpPr>
            <a:spLocks noGrp="1"/>
          </p:cNvSpPr>
          <p:nvPr>
            <p:ph type="sldNum" sz="quarter" idx="12"/>
          </p:nvPr>
        </p:nvSpPr>
        <p:spPr/>
        <p:txBody>
          <a:bodyPr/>
          <a:lstStyle/>
          <a:p>
            <a:fld id="{A58511F2-B59B-44F2-B953-D160659188E6}" type="slidenum">
              <a:rPr lang="en-US" smtClean="0"/>
              <a:pPr/>
              <a:t>37</a:t>
            </a:fld>
            <a:endParaRPr lang="en-US" dirty="0"/>
          </a:p>
        </p:txBody>
      </p:sp>
    </p:spTree>
    <p:extLst>
      <p:ext uri="{BB962C8B-B14F-4D97-AF65-F5344CB8AC3E}">
        <p14:creationId xmlns:p14="http://schemas.microsoft.com/office/powerpoint/2010/main" val="1915745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744401-166B-003E-B46D-F44E44D9BB7E}"/>
              </a:ext>
            </a:extLst>
          </p:cNvPr>
          <p:cNvSpPr>
            <a:spLocks noGrp="1"/>
          </p:cNvSpPr>
          <p:nvPr>
            <p:ph type="sldNum" sz="quarter" idx="12"/>
          </p:nvPr>
        </p:nvSpPr>
        <p:spPr>
          <a:xfrm>
            <a:off x="10096500" y="6310312"/>
            <a:ext cx="2743200" cy="365125"/>
          </a:xfrm>
        </p:spPr>
        <p:txBody>
          <a:bodyPr/>
          <a:lstStyle/>
          <a:p>
            <a:fld id="{DAF4B0DE-2B31-4896-8F36-839A429CC780}" type="slidenum">
              <a:rPr lang="en-US" smtClean="0"/>
              <a:t>38</a:t>
            </a:fld>
            <a:endParaRPr lang="en-US" dirty="0"/>
          </a:p>
        </p:txBody>
      </p:sp>
      <p:sp>
        <p:nvSpPr>
          <p:cNvPr id="2" name="Title 1">
            <a:extLst>
              <a:ext uri="{FF2B5EF4-FFF2-40B4-BE49-F238E27FC236}">
                <a16:creationId xmlns:a16="http://schemas.microsoft.com/office/drawing/2014/main" id="{AAC42C4B-554A-ED8B-D815-96C26AFF0059}"/>
              </a:ext>
            </a:extLst>
          </p:cNvPr>
          <p:cNvSpPr>
            <a:spLocks noGrp="1"/>
          </p:cNvSpPr>
          <p:nvPr>
            <p:ph type="title"/>
          </p:nvPr>
        </p:nvSpPr>
        <p:spPr/>
        <p:txBody>
          <a:bodyPr>
            <a:normAutofit/>
          </a:bodyPr>
          <a:lstStyle/>
          <a:p>
            <a:pPr algn="ctr"/>
            <a:r>
              <a:rPr lang="en-US" dirty="0"/>
              <a:t>Resources</a:t>
            </a:r>
          </a:p>
        </p:txBody>
      </p:sp>
      <p:sp>
        <p:nvSpPr>
          <p:cNvPr id="3" name="Content Placeholder 2">
            <a:extLst>
              <a:ext uri="{FF2B5EF4-FFF2-40B4-BE49-F238E27FC236}">
                <a16:creationId xmlns:a16="http://schemas.microsoft.com/office/drawing/2014/main" id="{47455095-C7B6-EF61-F127-E072F87ADB9C}"/>
              </a:ext>
            </a:extLst>
          </p:cNvPr>
          <p:cNvSpPr>
            <a:spLocks noGrp="1"/>
          </p:cNvSpPr>
          <p:nvPr>
            <p:ph sz="quarter" idx="13"/>
          </p:nvPr>
        </p:nvSpPr>
        <p:spPr/>
        <p:txBody>
          <a:bodyPr>
            <a:normAutofit/>
          </a:bodyPr>
          <a:lstStyle/>
          <a:p>
            <a:pPr marL="285750" indent="-285750">
              <a:lnSpc>
                <a:spcPct val="150000"/>
              </a:lnSpc>
              <a:buFont typeface="Arial" panose="020B0604020202020204" pitchFamily="34" charset="0"/>
              <a:buChar char="•"/>
            </a:pPr>
            <a:r>
              <a:rPr lang="en-US" sz="1800" dirty="0">
                <a:hlinkClick r:id="rId2"/>
              </a:rPr>
              <a:t>https://www.dhcs.ca.gov/formsandpubs/laws/Documents/SPA-22-0001-Approval.pdf</a:t>
            </a:r>
            <a:endParaRPr lang="en-US" sz="1800" dirty="0"/>
          </a:p>
          <a:p>
            <a:pPr marL="285750" indent="-285750">
              <a:lnSpc>
                <a:spcPct val="150000"/>
              </a:lnSpc>
              <a:buFont typeface="Arial" panose="020B0604020202020204" pitchFamily="34" charset="0"/>
              <a:buChar char="•"/>
            </a:pPr>
            <a:r>
              <a:rPr lang="en-US" sz="1800" dirty="0">
                <a:hlinkClick r:id="rId3"/>
              </a:rPr>
              <a:t>https://www.dhcs.ca.gov/services/medi-cal/Documents/CHW-Stakeholder-PowerPoint-02-04-2022.pdf</a:t>
            </a:r>
            <a:endParaRPr lang="en-US" sz="1800" dirty="0"/>
          </a:p>
          <a:p>
            <a:pPr marL="285750" indent="-285750">
              <a:lnSpc>
                <a:spcPct val="150000"/>
              </a:lnSpc>
              <a:buFont typeface="Arial" panose="020B0604020202020204" pitchFamily="34" charset="0"/>
              <a:buChar char="•"/>
            </a:pPr>
            <a:r>
              <a:rPr lang="en-US" sz="1800" dirty="0">
                <a:hlinkClick r:id="rId4"/>
              </a:rPr>
              <a:t>https://www.dhcs.ca.gov/formsandpubs/Documents/MMCDAPLsandPolicyLetters/APL2022/APL22-016.pdf</a:t>
            </a:r>
            <a:endParaRPr lang="en-US" sz="1800" dirty="0"/>
          </a:p>
          <a:p>
            <a:pPr marL="285750" indent="-285750">
              <a:lnSpc>
                <a:spcPct val="150000"/>
              </a:lnSpc>
              <a:buFont typeface="Arial" panose="020B0604020202020204" pitchFamily="34" charset="0"/>
              <a:buChar char="•"/>
            </a:pPr>
            <a:r>
              <a:rPr lang="en-US" sz="1800" dirty="0">
                <a:hlinkClick r:id="rId5"/>
              </a:rPr>
              <a:t>http://www.partnershiphp.org/Providers/Policies/Documents/Care%20Coordination/Care%20Coordination%20Attachments/MCCP2033%20Community%20Health%20Worker%20(CHW)%20Services%20Benefit.pdf#search=chw</a:t>
            </a:r>
            <a:endParaRPr lang="en-US" sz="1800" dirty="0"/>
          </a:p>
          <a:p>
            <a:pPr marL="285750" indent="-285750">
              <a:lnSpc>
                <a:spcPct val="150000"/>
              </a:lnSpc>
              <a:buFont typeface="Arial" panose="020B0604020202020204" pitchFamily="34" charset="0"/>
              <a:buChar char="•"/>
            </a:pPr>
            <a:r>
              <a:rPr lang="en-US" sz="1800" dirty="0">
                <a:hlinkClick r:id="rId6"/>
              </a:rPr>
              <a:t>https://mcweb.apps.prd.cammis.medi-cal.ca.gov/assets/03BBA223-8762-4A94-A268-209510E15E37/chwprev.pdf?access_token=6UyVkRRfByXTZEWIh8j8QaYylPyP5ULO</a:t>
            </a:r>
            <a:endParaRPr lang="en-US" sz="1800" dirty="0"/>
          </a:p>
          <a:p>
            <a:pPr marL="285750" indent="-285750">
              <a:lnSpc>
                <a:spcPct val="150000"/>
              </a:lnSpc>
              <a:buFont typeface="Arial" panose="020B0604020202020204" pitchFamily="34" charset="0"/>
              <a:buChar char="•"/>
            </a:pPr>
            <a:r>
              <a:rPr lang="en-US" sz="1800" dirty="0">
                <a:hlinkClick r:id="rId7"/>
              </a:rPr>
              <a:t>https://mcweb.apps.prd.cammis.medi-cal.ca.gov/assets/CFE83BF5-DB70-4795-80A7-FC6A4FBDC4BE/workbook_tribal.pdf?access_token=6UyVkRRfByXTZEWIh8j8QaYylPyP5ULO</a:t>
            </a:r>
            <a:endParaRPr lang="en-US" sz="1800" dirty="0"/>
          </a:p>
          <a:p>
            <a:pPr marL="285750" indent="-285750">
              <a:lnSpc>
                <a:spcPct val="150000"/>
              </a:lnSpc>
              <a:buFont typeface="Arial" panose="020B0604020202020204" pitchFamily="34" charset="0"/>
              <a:buChar char="•"/>
            </a:pPr>
            <a:r>
              <a:rPr lang="en-US" sz="1800" dirty="0">
                <a:hlinkClick r:id="rId8"/>
              </a:rPr>
              <a:t>https://www.dhcs.ca.gov/services/medi-cal/Documents/CHW-FAQs-FQHC-RHC-IHS.pdf</a:t>
            </a:r>
            <a:endParaRPr lang="en-US" sz="1800" dirty="0"/>
          </a:p>
          <a:p>
            <a:endParaRPr lang="en-US" sz="1200" dirty="0"/>
          </a:p>
        </p:txBody>
      </p:sp>
    </p:spTree>
    <p:extLst>
      <p:ext uri="{BB962C8B-B14F-4D97-AF65-F5344CB8AC3E}">
        <p14:creationId xmlns:p14="http://schemas.microsoft.com/office/powerpoint/2010/main" val="357726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BDE3D-B48E-CD1F-23DC-5C820DDA1A08}"/>
              </a:ext>
            </a:extLst>
          </p:cNvPr>
          <p:cNvSpPr>
            <a:spLocks noGrp="1"/>
          </p:cNvSpPr>
          <p:nvPr>
            <p:ph type="ctrTitle"/>
          </p:nvPr>
        </p:nvSpPr>
        <p:spPr/>
        <p:txBody>
          <a:bodyPr>
            <a:normAutofit/>
          </a:bodyPr>
          <a:lstStyle/>
          <a:p>
            <a:pPr>
              <a:lnSpc>
                <a:spcPct val="100000"/>
              </a:lnSpc>
            </a:pPr>
            <a:r>
              <a:rPr lang="en-US" sz="6000" b="1" dirty="0"/>
              <a:t>Thank You!</a:t>
            </a:r>
            <a:br>
              <a:rPr lang="en-US" sz="6000" b="1" dirty="0"/>
            </a:br>
            <a:r>
              <a:rPr lang="en-US" sz="2000" i="1" dirty="0"/>
              <a:t>Rosario Arreola Pro, MPH</a:t>
            </a:r>
            <a:br>
              <a:rPr lang="en-US" sz="2000" i="1" dirty="0"/>
            </a:br>
            <a:r>
              <a:rPr lang="en-US" sz="2000" dirty="0"/>
              <a:t>Interim Chief Executive Officer</a:t>
            </a:r>
            <a:br>
              <a:rPr lang="en-US" sz="2000" dirty="0"/>
            </a:br>
            <a:r>
              <a:rPr lang="en-US" sz="2000" dirty="0">
                <a:hlinkClick r:id="rId3"/>
              </a:rPr>
              <a:t>rarreolapro@crihb.org</a:t>
            </a:r>
            <a:r>
              <a:rPr lang="en-US" sz="2000" dirty="0"/>
              <a:t>  </a:t>
            </a:r>
            <a:endParaRPr lang="en-US" dirty="0"/>
          </a:p>
        </p:txBody>
      </p:sp>
      <p:sp>
        <p:nvSpPr>
          <p:cNvPr id="2" name="Slide Number Placeholder 1"/>
          <p:cNvSpPr>
            <a:spLocks noGrp="1"/>
          </p:cNvSpPr>
          <p:nvPr>
            <p:ph type="sldNum" sz="quarter" idx="12"/>
          </p:nvPr>
        </p:nvSpPr>
        <p:spPr>
          <a:xfrm>
            <a:off x="11506200" y="6400800"/>
            <a:ext cx="685800" cy="152400"/>
          </a:xfrm>
        </p:spPr>
        <p:txBody>
          <a:bodyPr/>
          <a:lstStyle/>
          <a:p>
            <a:fld id="{A58511F2-B59B-44F2-B953-D160659188E6}" type="slidenum">
              <a:rPr lang="en-US" smtClean="0"/>
              <a:pPr/>
              <a:t>39</a:t>
            </a:fld>
            <a:endParaRPr lang="en-US" dirty="0"/>
          </a:p>
        </p:txBody>
      </p:sp>
    </p:spTree>
    <p:extLst>
      <p:ext uri="{BB962C8B-B14F-4D97-AF65-F5344CB8AC3E}">
        <p14:creationId xmlns:p14="http://schemas.microsoft.com/office/powerpoint/2010/main" val="122282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8511F2-B59B-44F2-B953-D160659188E6}" type="slidenum">
              <a:rPr lang="en-US" smtClean="0"/>
              <a:pPr/>
              <a:t>4</a:t>
            </a:fld>
            <a:endParaRPr lang="en-US" dirty="0"/>
          </a:p>
        </p:txBody>
      </p:sp>
      <p:sp>
        <p:nvSpPr>
          <p:cNvPr id="4" name="Title 3"/>
          <p:cNvSpPr>
            <a:spLocks noGrp="1"/>
          </p:cNvSpPr>
          <p:nvPr>
            <p:ph type="title"/>
          </p:nvPr>
        </p:nvSpPr>
        <p:spPr/>
        <p:txBody>
          <a:bodyPr>
            <a:normAutofit/>
          </a:bodyPr>
          <a:lstStyle/>
          <a:p>
            <a:pPr algn="ctr"/>
            <a:r>
              <a:rPr lang="en-US" dirty="0"/>
              <a:t>Program Coverage</a:t>
            </a:r>
          </a:p>
        </p:txBody>
      </p:sp>
      <p:sp>
        <p:nvSpPr>
          <p:cNvPr id="2" name="Content Placeholder 1"/>
          <p:cNvSpPr>
            <a:spLocks noGrp="1"/>
          </p:cNvSpPr>
          <p:nvPr>
            <p:ph sz="quarter" idx="13"/>
          </p:nvPr>
        </p:nvSpPr>
        <p:spPr>
          <a:xfrm>
            <a:off x="266700" y="1428750"/>
            <a:ext cx="11544300" cy="4743450"/>
          </a:xfrm>
        </p:spPr>
        <p:txBody>
          <a:bodyPr/>
          <a:lstStyle/>
          <a:p>
            <a:pPr marL="0" indent="0">
              <a:buNone/>
            </a:pPr>
            <a:r>
              <a:rPr lang="en-US" b="0" i="0" dirty="0">
                <a:effectLst/>
                <a:latin typeface="+mj-lt"/>
              </a:rPr>
              <a:t>Medi-Cal covers CHW services, pursuant to 42 CFR Section 440.130(c), as preventive services and on the </a:t>
            </a:r>
            <a:r>
              <a:rPr lang="en-US" b="0" i="1" dirty="0">
                <a:effectLst/>
                <a:latin typeface="+mj-lt"/>
              </a:rPr>
              <a:t>written recommendation of a physician </a:t>
            </a:r>
            <a:r>
              <a:rPr lang="en-US" b="0" i="0" dirty="0">
                <a:effectLst/>
                <a:latin typeface="+mj-lt"/>
              </a:rPr>
              <a:t>or </a:t>
            </a:r>
            <a:r>
              <a:rPr lang="en-US" b="0" i="1" dirty="0">
                <a:effectLst/>
                <a:latin typeface="+mj-lt"/>
              </a:rPr>
              <a:t>other licensed practitioner of the healing arts</a:t>
            </a:r>
            <a:r>
              <a:rPr lang="en-US" b="0" i="0" dirty="0">
                <a:effectLst/>
                <a:latin typeface="+mj-lt"/>
              </a:rPr>
              <a:t> within their scope of practice under state law.</a:t>
            </a:r>
            <a:endParaRPr lang="en-US" dirty="0">
              <a:latin typeface="+mj-lt"/>
            </a:endParaRPr>
          </a:p>
          <a:p>
            <a:pPr marL="0" indent="0">
              <a:buNone/>
            </a:pPr>
            <a:endParaRPr lang="en-US" dirty="0"/>
          </a:p>
        </p:txBody>
      </p:sp>
    </p:spTree>
    <p:extLst>
      <p:ext uri="{BB962C8B-B14F-4D97-AF65-F5344CB8AC3E}">
        <p14:creationId xmlns:p14="http://schemas.microsoft.com/office/powerpoint/2010/main" val="315266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CHW services are preventive health services to prevent disease, disability, and other health conditions or their progression; to prolong life; and promote physical and mental health.</a:t>
            </a:r>
          </a:p>
          <a:p>
            <a:endParaRPr lang="en-US" dirty="0"/>
          </a:p>
        </p:txBody>
      </p:sp>
      <p:sp>
        <p:nvSpPr>
          <p:cNvPr id="3" name="Slide Number Placeholder 2"/>
          <p:cNvSpPr>
            <a:spLocks noGrp="1"/>
          </p:cNvSpPr>
          <p:nvPr>
            <p:ph type="sldNum" sz="quarter" idx="12"/>
          </p:nvPr>
        </p:nvSpPr>
        <p:spPr/>
        <p:txBody>
          <a:bodyPr/>
          <a:lstStyle/>
          <a:p>
            <a:fld id="{A58511F2-B59B-44F2-B953-D160659188E6}" type="slidenum">
              <a:rPr lang="en-US" smtClean="0"/>
              <a:pPr/>
              <a:t>5</a:t>
            </a:fld>
            <a:endParaRPr lang="en-US" dirty="0"/>
          </a:p>
        </p:txBody>
      </p:sp>
      <p:sp>
        <p:nvSpPr>
          <p:cNvPr id="4" name="Content Placeholder 3"/>
          <p:cNvSpPr>
            <a:spLocks noGrp="1"/>
          </p:cNvSpPr>
          <p:nvPr>
            <p:ph sz="half" idx="13"/>
          </p:nvPr>
        </p:nvSpPr>
        <p:spPr/>
        <p:txBody>
          <a:bodyPr/>
          <a:lstStyle/>
          <a:p>
            <a:r>
              <a:rPr lang="en-US" dirty="0"/>
              <a:t>The plan of care is a written document that is developed by one or more licensed providers to describe the supports and services a CHW will provide to address ongoing needs for a beneficiary.</a:t>
            </a:r>
          </a:p>
          <a:p>
            <a:endParaRPr lang="en-US" dirty="0"/>
          </a:p>
        </p:txBody>
      </p:sp>
      <p:sp>
        <p:nvSpPr>
          <p:cNvPr id="5" name="Title 4"/>
          <p:cNvSpPr>
            <a:spLocks noGrp="1"/>
          </p:cNvSpPr>
          <p:nvPr>
            <p:ph type="title"/>
          </p:nvPr>
        </p:nvSpPr>
        <p:spPr/>
        <p:txBody>
          <a:bodyPr>
            <a:normAutofit/>
          </a:bodyPr>
          <a:lstStyle/>
          <a:p>
            <a:pPr algn="ctr"/>
            <a:r>
              <a:rPr lang="en-US" dirty="0"/>
              <a:t>Definitions</a:t>
            </a:r>
          </a:p>
        </p:txBody>
      </p:sp>
    </p:spTree>
    <p:extLst>
      <p:ext uri="{BB962C8B-B14F-4D97-AF65-F5344CB8AC3E}">
        <p14:creationId xmlns:p14="http://schemas.microsoft.com/office/powerpoint/2010/main" val="4590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3"/>
          </p:nvPr>
        </p:nvSpPr>
        <p:spPr/>
        <p:txBody>
          <a:bodyPr/>
          <a:lstStyle/>
          <a:p>
            <a:pPr lvl="0"/>
            <a:r>
              <a:rPr lang="en-US" dirty="0"/>
              <a:t>CHW violence preventive services are evidence-based, trauma-informed, and culturally responsive preventive services provided by a qualified individual.</a:t>
            </a:r>
          </a:p>
          <a:p>
            <a:endParaRPr lang="en-US" dirty="0"/>
          </a:p>
        </p:txBody>
      </p:sp>
      <p:sp>
        <p:nvSpPr>
          <p:cNvPr id="5" name="Title 4"/>
          <p:cNvSpPr>
            <a:spLocks noGrp="1"/>
          </p:cNvSpPr>
          <p:nvPr>
            <p:ph type="title"/>
          </p:nvPr>
        </p:nvSpPr>
        <p:spPr/>
        <p:txBody>
          <a:bodyPr>
            <a:normAutofit/>
          </a:bodyPr>
          <a:lstStyle/>
          <a:p>
            <a:pPr algn="ctr"/>
            <a:r>
              <a:rPr lang="en-US" dirty="0"/>
              <a:t>Definitions</a:t>
            </a:r>
          </a:p>
        </p:txBody>
      </p:sp>
      <p:sp>
        <p:nvSpPr>
          <p:cNvPr id="2" name="Content Placeholder 1"/>
          <p:cNvSpPr>
            <a:spLocks noGrp="1"/>
          </p:cNvSpPr>
          <p:nvPr>
            <p:ph sz="half" idx="1"/>
          </p:nvPr>
        </p:nvSpPr>
        <p:spPr/>
        <p:txBody>
          <a:bodyPr/>
          <a:lstStyle/>
          <a:p>
            <a:pPr lvl="0"/>
            <a:r>
              <a:rPr lang="en-US" dirty="0"/>
              <a:t>The supervising provider is an enrolled Medi-Cal provider who submits claims for services provided by CHWs.</a:t>
            </a:r>
          </a:p>
          <a:p>
            <a:endParaRPr lang="en-US" dirty="0"/>
          </a:p>
        </p:txBody>
      </p:sp>
      <p:sp>
        <p:nvSpPr>
          <p:cNvPr id="3" name="Slide Number Placeholder 2"/>
          <p:cNvSpPr>
            <a:spLocks noGrp="1"/>
          </p:cNvSpPr>
          <p:nvPr>
            <p:ph type="sldNum" sz="quarter" idx="12"/>
          </p:nvPr>
        </p:nvSpPr>
        <p:spPr/>
        <p:txBody>
          <a:bodyPr/>
          <a:lstStyle/>
          <a:p>
            <a:fld id="{A58511F2-B59B-44F2-B953-D160659188E6}" type="slidenum">
              <a:rPr lang="en-US" smtClean="0"/>
              <a:pPr/>
              <a:t>6</a:t>
            </a:fld>
            <a:endParaRPr lang="en-US" dirty="0"/>
          </a:p>
        </p:txBody>
      </p:sp>
    </p:spTree>
    <p:extLst>
      <p:ext uri="{BB962C8B-B14F-4D97-AF65-F5344CB8AC3E}">
        <p14:creationId xmlns:p14="http://schemas.microsoft.com/office/powerpoint/2010/main" val="343196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3200" dirty="0">
                <a:solidFill>
                  <a:srgbClr val="333333"/>
                </a:solidFill>
                <a:latin typeface="+mj-lt"/>
              </a:rPr>
              <a:t>CHWs are trusted members of their community who help address chronic conditions, preventive health care needs, and health-related social needs within their communities.</a:t>
            </a:r>
          </a:p>
          <a:p>
            <a:endParaRPr lang="en-US" sz="3200" dirty="0">
              <a:solidFill>
                <a:srgbClr val="333333"/>
              </a:solidFill>
              <a:latin typeface="+mj-lt"/>
            </a:endParaRPr>
          </a:p>
          <a:p>
            <a:endParaRPr lang="en-US" sz="3200" dirty="0">
              <a:solidFill>
                <a:srgbClr val="333333"/>
              </a:solidFill>
              <a:latin typeface="+mj-lt"/>
            </a:endParaRPr>
          </a:p>
          <a:p>
            <a:r>
              <a:rPr lang="en-US" sz="3200" dirty="0">
                <a:solidFill>
                  <a:srgbClr val="333333"/>
                </a:solidFill>
                <a:latin typeface="+mj-lt"/>
              </a:rPr>
              <a:t>Life experience aligning connection between CHW and community being served.</a:t>
            </a:r>
          </a:p>
          <a:p>
            <a:pPr marL="0" indent="0">
              <a:buNone/>
            </a:pPr>
            <a:endParaRPr lang="en-US" dirty="0"/>
          </a:p>
        </p:txBody>
      </p:sp>
      <p:sp>
        <p:nvSpPr>
          <p:cNvPr id="3" name="Slide Number Placeholder 2"/>
          <p:cNvSpPr>
            <a:spLocks noGrp="1"/>
          </p:cNvSpPr>
          <p:nvPr>
            <p:ph type="sldNum" sz="quarter" idx="12"/>
          </p:nvPr>
        </p:nvSpPr>
        <p:spPr/>
        <p:txBody>
          <a:bodyPr/>
          <a:lstStyle/>
          <a:p>
            <a:fld id="{A58511F2-B59B-44F2-B953-D160659188E6}" type="slidenum">
              <a:rPr lang="en-US" smtClean="0"/>
              <a:pPr/>
              <a:t>7</a:t>
            </a:fld>
            <a:endParaRPr lang="en-US" dirty="0"/>
          </a:p>
        </p:txBody>
      </p:sp>
      <p:sp>
        <p:nvSpPr>
          <p:cNvPr id="4" name="Title 3"/>
          <p:cNvSpPr>
            <a:spLocks noGrp="1"/>
          </p:cNvSpPr>
          <p:nvPr>
            <p:ph type="title"/>
          </p:nvPr>
        </p:nvSpPr>
        <p:spPr/>
        <p:txBody>
          <a:bodyPr>
            <a:normAutofit/>
          </a:bodyPr>
          <a:lstStyle/>
          <a:p>
            <a:pPr algn="ctr"/>
            <a:r>
              <a:rPr lang="en-US" dirty="0"/>
              <a:t>CHW Qualifications</a:t>
            </a:r>
          </a:p>
        </p:txBody>
      </p:sp>
    </p:spTree>
    <p:extLst>
      <p:ext uri="{BB962C8B-B14F-4D97-AF65-F5344CB8AC3E}">
        <p14:creationId xmlns:p14="http://schemas.microsoft.com/office/powerpoint/2010/main" val="233841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78"/>
            <a:ext cx="6400800" cy="1538384"/>
          </a:xfrm>
        </p:spPr>
        <p:txBody>
          <a:bodyPr/>
          <a:lstStyle/>
          <a:p>
            <a:r>
              <a:rPr lang="en-US" dirty="0">
                <a:solidFill>
                  <a:schemeClr val="bg1"/>
                </a:solidFill>
              </a:rPr>
              <a:t>CHW Qualifications</a:t>
            </a:r>
          </a:p>
        </p:txBody>
      </p:sp>
      <p:sp>
        <p:nvSpPr>
          <p:cNvPr id="3" name="TextBox 2">
            <a:extLst>
              <a:ext uri="{FF2B5EF4-FFF2-40B4-BE49-F238E27FC236}">
                <a16:creationId xmlns:a16="http://schemas.microsoft.com/office/drawing/2014/main" id="{C6FFD9EC-CCD7-E8AC-B7BA-CE7D48AEA3B2}"/>
              </a:ext>
            </a:extLst>
          </p:cNvPr>
          <p:cNvSpPr txBox="1"/>
          <p:nvPr/>
        </p:nvSpPr>
        <p:spPr>
          <a:xfrm>
            <a:off x="6724650" y="2057400"/>
            <a:ext cx="4914900" cy="3231654"/>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FFFFFF"/>
                </a:solidFill>
              </a:rPr>
              <a:t>Certificate Pathway</a:t>
            </a:r>
          </a:p>
          <a:p>
            <a:pPr marL="342900" indent="-342900">
              <a:buFont typeface="Arial" panose="020B0604020202020204" pitchFamily="34" charset="0"/>
              <a:buChar char="•"/>
            </a:pPr>
            <a:r>
              <a:rPr lang="en-US" sz="3200" dirty="0">
                <a:solidFill>
                  <a:srgbClr val="FFFFFF"/>
                </a:solidFill>
              </a:rPr>
              <a:t>CHW Certificate</a:t>
            </a:r>
          </a:p>
          <a:p>
            <a:pPr marL="342900" indent="-342900">
              <a:buFont typeface="Arial" panose="020B0604020202020204" pitchFamily="34" charset="0"/>
              <a:buChar char="•"/>
            </a:pPr>
            <a:r>
              <a:rPr lang="en-US" sz="3200" dirty="0">
                <a:solidFill>
                  <a:srgbClr val="FFFFFF"/>
                </a:solidFill>
              </a:rPr>
              <a:t>Violence Prevention Certificate </a:t>
            </a:r>
          </a:p>
          <a:p>
            <a:pPr marL="342900" indent="-342900">
              <a:buFont typeface="Arial" panose="020B0604020202020204" pitchFamily="34" charset="0"/>
              <a:buChar char="•"/>
            </a:pPr>
            <a:r>
              <a:rPr lang="en-US" sz="3200" dirty="0">
                <a:solidFill>
                  <a:srgbClr val="FFFFFF"/>
                </a:solidFill>
              </a:rPr>
              <a:t>Work Experience Pathway</a:t>
            </a:r>
          </a:p>
          <a:p>
            <a:pPr lvl="1"/>
            <a:endParaRPr lang="en-US" sz="2400" dirty="0">
              <a:solidFill>
                <a:srgbClr val="FFFFFF"/>
              </a:solidFill>
            </a:endParaRPr>
          </a:p>
          <a:p>
            <a:endParaRPr lang="en-US" sz="2000" dirty="0"/>
          </a:p>
        </p:txBody>
      </p:sp>
    </p:spTree>
    <p:extLst>
      <p:ext uri="{BB962C8B-B14F-4D97-AF65-F5344CB8AC3E}">
        <p14:creationId xmlns:p14="http://schemas.microsoft.com/office/powerpoint/2010/main" val="114941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Certificate Pathway</a:t>
            </a:r>
            <a:endParaRPr lang="en-US" dirty="0"/>
          </a:p>
        </p:txBody>
      </p:sp>
      <p:sp>
        <p:nvSpPr>
          <p:cNvPr id="3" name="Text Placeholder 2"/>
          <p:cNvSpPr>
            <a:spLocks noGrp="1"/>
          </p:cNvSpPr>
          <p:nvPr>
            <p:ph type="body" idx="1"/>
          </p:nvPr>
        </p:nvSpPr>
        <p:spPr/>
        <p:txBody>
          <a:bodyPr/>
          <a:lstStyle/>
          <a:p>
            <a:r>
              <a:rPr lang="en-US" dirty="0"/>
              <a:t>CHW Certificate</a:t>
            </a:r>
          </a:p>
        </p:txBody>
      </p:sp>
      <p:sp>
        <p:nvSpPr>
          <p:cNvPr id="4" name="Content Placeholder 3"/>
          <p:cNvSpPr>
            <a:spLocks noGrp="1"/>
          </p:cNvSpPr>
          <p:nvPr>
            <p:ph sz="half" idx="2"/>
          </p:nvPr>
        </p:nvSpPr>
        <p:spPr/>
        <p:txBody>
          <a:bodyPr/>
          <a:lstStyle/>
          <a:p>
            <a:pPr lvl="0"/>
            <a:r>
              <a:rPr lang="en-US" dirty="0"/>
              <a:t>Issued by state of California or state designee (like CRIHB)</a:t>
            </a:r>
          </a:p>
          <a:p>
            <a:pPr lvl="0"/>
            <a:r>
              <a:rPr lang="en-US" dirty="0"/>
              <a:t>Attests demonstrated skills and practical training</a:t>
            </a:r>
          </a:p>
          <a:p>
            <a:pPr lvl="0"/>
            <a:r>
              <a:rPr lang="en-US" dirty="0"/>
              <a:t>All covered CHW services</a:t>
            </a:r>
          </a:p>
          <a:p>
            <a:endParaRPr lang="en-US" dirty="0"/>
          </a:p>
        </p:txBody>
      </p:sp>
      <p:sp>
        <p:nvSpPr>
          <p:cNvPr id="5" name="Text Placeholder 4"/>
          <p:cNvSpPr>
            <a:spLocks noGrp="1"/>
          </p:cNvSpPr>
          <p:nvPr>
            <p:ph type="body" sz="quarter" idx="3"/>
          </p:nvPr>
        </p:nvSpPr>
        <p:spPr/>
        <p:txBody>
          <a:bodyPr>
            <a:normAutofit/>
          </a:bodyPr>
          <a:lstStyle/>
          <a:p>
            <a:r>
              <a:rPr lang="en-US" dirty="0"/>
              <a:t>Violence Prevention Certificate</a:t>
            </a:r>
          </a:p>
        </p:txBody>
      </p:sp>
      <p:sp>
        <p:nvSpPr>
          <p:cNvPr id="6" name="Content Placeholder 5"/>
          <p:cNvSpPr>
            <a:spLocks noGrp="1"/>
          </p:cNvSpPr>
          <p:nvPr>
            <p:ph sz="quarter" idx="4"/>
          </p:nvPr>
        </p:nvSpPr>
        <p:spPr/>
        <p:txBody>
          <a:bodyPr/>
          <a:lstStyle/>
          <a:p>
            <a:pPr lvl="0"/>
            <a:r>
              <a:rPr lang="en-US" dirty="0"/>
              <a:t>Violence prevention services only</a:t>
            </a:r>
          </a:p>
          <a:p>
            <a:pPr lvl="0"/>
            <a:r>
              <a:rPr lang="en-US" dirty="0"/>
              <a:t>Violence Prevention Professional (VPP)</a:t>
            </a:r>
          </a:p>
          <a:p>
            <a:endParaRPr lang="en-US" dirty="0"/>
          </a:p>
        </p:txBody>
      </p:sp>
      <p:sp>
        <p:nvSpPr>
          <p:cNvPr id="7" name="Slide Number Placeholder 6"/>
          <p:cNvSpPr>
            <a:spLocks noGrp="1"/>
          </p:cNvSpPr>
          <p:nvPr>
            <p:ph type="sldNum" sz="quarter" idx="12"/>
          </p:nvPr>
        </p:nvSpPr>
        <p:spPr>
          <a:xfrm>
            <a:off x="8839200" y="6310312"/>
            <a:ext cx="2743200" cy="365125"/>
          </a:xfrm>
        </p:spPr>
        <p:txBody>
          <a:bodyPr/>
          <a:lstStyle/>
          <a:p>
            <a:fld id="{A58511F2-B59B-44F2-B953-D160659188E6}" type="slidenum">
              <a:rPr lang="en-US" smtClean="0"/>
              <a:pPr/>
              <a:t>9</a:t>
            </a:fld>
            <a:endParaRPr lang="en-US" dirty="0"/>
          </a:p>
        </p:txBody>
      </p:sp>
    </p:spTree>
    <p:extLst>
      <p:ext uri="{BB962C8B-B14F-4D97-AF65-F5344CB8AC3E}">
        <p14:creationId xmlns:p14="http://schemas.microsoft.com/office/powerpoint/2010/main" val="1510133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C52D9E280EE4FA990B4F91036DC31" ma:contentTypeVersion="30" ma:contentTypeDescription="Create a new document." ma:contentTypeScope="" ma:versionID="2911daf1b18b2ef125c9fa51d783074f">
  <xsd:schema xmlns:xsd="http://www.w3.org/2001/XMLSchema" xmlns:xs="http://www.w3.org/2001/XMLSchema" xmlns:p="http://schemas.microsoft.com/office/2006/metadata/properties" xmlns:ns2="b630b26d-40dc-4341-b75c-fc035444ddac" xmlns:ns3="f861725f-136f-4391-9bd5-b99bf0e76e7a" targetNamespace="http://schemas.microsoft.com/office/2006/metadata/properties" ma:root="true" ma:fieldsID="521cb3ff45083df6ba83038f39cea0f5" ns2:_="" ns3:_="">
    <xsd:import namespace="b630b26d-40dc-4341-b75c-fc035444ddac"/>
    <xsd:import namespace="f861725f-136f-4391-9bd5-b99bf0e76e7a"/>
    <xsd:element name="properties">
      <xsd:complexType>
        <xsd:sequence>
          <xsd:element name="documentManagement">
            <xsd:complexType>
              <xsd:all>
                <xsd:element ref="ns2:DocumentType" minOccurs="0"/>
                <xsd:element ref="ns2:FinalVers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3:TaxKeywordTaxHTField" minOccurs="0"/>
                <xsd:element ref="ns3:TaxCatchAll" minOccurs="0"/>
                <xsd:element ref="ns2:ExternalSource" minOccurs="0"/>
                <xsd:element ref="ns2:NIHBPriorityAreas" minOccurs="0"/>
                <xsd:element ref="ns2:MediaServiceLocation" minOccurs="0"/>
                <xsd:element ref="ns2:lcf76f155ced4ddcb4097134ff3c332f" minOccurs="0"/>
                <xsd:element ref="ns2:MediaServiceObjectDetectorVersions" minOccurs="0"/>
                <xsd:element ref="ns2:MediaServiceSearchProperties" minOccurs="0"/>
                <xsd:element ref="ns2: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0b26d-40dc-4341-b75c-fc035444ddac" elementFormDefault="qualified">
    <xsd:import namespace="http://schemas.microsoft.com/office/2006/documentManagement/types"/>
    <xsd:import namespace="http://schemas.microsoft.com/office/infopath/2007/PartnerControls"/>
    <xsd:element name="DocumentType" ma:index="2" nillable="true" ma:displayName="Document Type" ma:format="Dropdown" ma:indexed="true" ma:internalName="DocumentType">
      <xsd:simpleType>
        <xsd:restriction base="dms:Choice">
          <xsd:enumeration value="Comment Letter"/>
          <xsd:enumeration value="Talking Points"/>
          <xsd:enumeration value="Issue Brief"/>
          <xsd:enumeration value="Report"/>
          <xsd:enumeration value="Meeting Record"/>
          <xsd:enumeration value="Meeting Materials"/>
          <xsd:enumeration value="Team Resource"/>
          <xsd:enumeration value="Event Planning"/>
          <xsd:enumeration value="Facilitator Scripts and Guides"/>
          <xsd:enumeration value="DTLL"/>
          <xsd:enumeration value="External References and Research"/>
          <xsd:enumeration value="Bios and Headshots"/>
          <xsd:enumeration value="Lists &amp; Fact Sheets"/>
        </xsd:restriction>
      </xsd:simpleType>
    </xsd:element>
    <xsd:element name="FinalVersion" ma:index="3" nillable="true" ma:displayName="Final Version" ma:default="0" ma:description="Is this the final version for publishing/sharing?" ma:format="Dropdown" ma:internalName="FinalVersion">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ExternalSource" ma:index="25" nillable="true" ma:displayName="External Source" ma:default="0" ma:description="Did this document come from outside NIHB?" ma:format="Dropdown" ma:internalName="ExternalSource">
      <xsd:simpleType>
        <xsd:restriction base="dms:Boolean"/>
      </xsd:simpleType>
    </xsd:element>
    <xsd:element name="NIHBPriorityAreas" ma:index="26" nillable="true" ma:displayName="NIHB Priority Areas" ma:format="Dropdown" ma:internalName="NIHBPriorityAreas">
      <xsd:complexType>
        <xsd:complexContent>
          <xsd:extension base="dms:MultiChoice">
            <xsd:sequence>
              <xsd:element name="Value" maxOccurs="unbounded" minOccurs="0" nillable="true">
                <xsd:simpleType>
                  <xsd:restriction base="dms:Choice">
                    <xsd:enumeration value="Sovereignty and Representation"/>
                    <xsd:enumeration value="Funding"/>
                    <xsd:enumeration value="Infrastructure"/>
                    <xsd:enumeration value="Health Equity"/>
                    <xsd:enumeration value="Behavioral Health"/>
                    <xsd:enumeration value="Emergency Preparedness"/>
                    <xsd:enumeration value="Healthcare Workforce"/>
                    <xsd:enumeration value="Access to Care"/>
                    <xsd:enumeration value="Public Health Capacity and Infrastructure"/>
                  </xsd:restriction>
                </xsd:simpleType>
              </xsd:element>
            </xsd:sequence>
          </xsd:extension>
        </xsd:complexContent>
      </xsd:complexType>
    </xsd:element>
    <xsd:element name="MediaServiceLocation" ma:index="28" nillable="true" ma:displayName="Location" ma:internalName="MediaServiceLocatio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4a10f165-eab6-4f38-b755-d4ad073d40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FolderDescription" ma:index="33" nillable="true" ma:displayName="File Description" ma:format="Dropdown" ma:internalName="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1725f-136f-4391-9bd5-b99bf0e76e7a"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element name="TaxKeywordTaxHTField" ma:index="23" nillable="true" ma:taxonomy="true" ma:internalName="TaxKeywordTaxHTField" ma:taxonomyFieldName="TaxKeyword" ma:displayName="Agency Tags" ma:fieldId="{23f27201-bee3-471e-b2e7-b64fd8b7ca38}" ma:taxonomyMulti="true" ma:sspId="4a10f165-eab6-4f38-b755-d4ad073d4040"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32713ae3-2fff-4207-a838-b32c4b103e94}" ma:internalName="TaxCatchAll" ma:showField="CatchAllData" ma:web="f861725f-136f-4391-9bd5-b99bf0e76e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7"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861725f-136f-4391-9bd5-b99bf0e76e7a" xsi:nil="true"/>
    <lcf76f155ced4ddcb4097134ff3c332f xmlns="b630b26d-40dc-4341-b75c-fc035444ddac">
      <Terms xmlns="http://schemas.microsoft.com/office/infopath/2007/PartnerControls"/>
    </lcf76f155ced4ddcb4097134ff3c332f>
    <NIHBPriorityAreas xmlns="b630b26d-40dc-4341-b75c-fc035444ddac" xsi:nil="true"/>
    <DocumentType xmlns="b630b26d-40dc-4341-b75c-fc035444ddac" xsi:nil="true"/>
    <FinalVersion xmlns="b630b26d-40dc-4341-b75c-fc035444ddac">true</FinalVersion>
    <ExternalSource xmlns="b630b26d-40dc-4341-b75c-fc035444ddac">false</ExternalSource>
    <FolderDescription xmlns="b630b26d-40dc-4341-b75c-fc035444ddac" xsi:nil="true"/>
    <TaxKeywordTaxHTField xmlns="f861725f-136f-4391-9bd5-b99bf0e76e7a">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7D5B3-6B49-47BE-8619-14E4857D4BE1}"/>
</file>

<file path=customXml/itemProps2.xml><?xml version="1.0" encoding="utf-8"?>
<ds:datastoreItem xmlns:ds="http://schemas.openxmlformats.org/officeDocument/2006/customXml" ds:itemID="{61D3A3E2-FB02-482F-8156-AA1F7FC9D60C}">
  <ds:schemaRefs>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 ds:uri="http://schemas.openxmlformats.org/package/2006/metadata/core-properties"/>
    <ds:schemaRef ds:uri="7236a3ad-de6b-4ce1-9fe6-c8511fa92f22"/>
    <ds:schemaRef ds:uri="de9d49c7-7777-4c57-b339-ab683e378b05"/>
  </ds:schemaRefs>
</ds:datastoreItem>
</file>

<file path=customXml/itemProps3.xml><?xml version="1.0" encoding="utf-8"?>
<ds:datastoreItem xmlns:ds="http://schemas.openxmlformats.org/officeDocument/2006/customXml" ds:itemID="{23DC5EDF-131A-4658-8565-2E52C912B7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8023</TotalTime>
  <Words>4275</Words>
  <Application>Microsoft Office PowerPoint</Application>
  <PresentationFormat>Widescreen</PresentationFormat>
  <Paragraphs>408</Paragraphs>
  <Slides>39</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Helvetica</vt:lpstr>
      <vt:lpstr>Lucida Sans Unicode</vt:lpstr>
      <vt:lpstr>Segoe UI</vt:lpstr>
      <vt:lpstr>Source Sans Pro</vt:lpstr>
      <vt:lpstr>Times</vt:lpstr>
      <vt:lpstr>Wingdings</vt:lpstr>
      <vt:lpstr>Office Theme</vt:lpstr>
      <vt:lpstr>Community Health Worker Medi-Cal Reimbursement</vt:lpstr>
      <vt:lpstr>Agenda</vt:lpstr>
      <vt:lpstr>CHW Services Approved</vt:lpstr>
      <vt:lpstr>Program Coverage</vt:lpstr>
      <vt:lpstr>Definitions</vt:lpstr>
      <vt:lpstr>Definitions</vt:lpstr>
      <vt:lpstr>CHW Qualifications</vt:lpstr>
      <vt:lpstr>CHW Qualifications</vt:lpstr>
      <vt:lpstr>Certificate Pathway</vt:lpstr>
      <vt:lpstr>Work Experience Pathway</vt:lpstr>
      <vt:lpstr>CHW Qualifications</vt:lpstr>
      <vt:lpstr>Covered Services</vt:lpstr>
      <vt:lpstr>Covered Services</vt:lpstr>
      <vt:lpstr>Covered Services</vt:lpstr>
      <vt:lpstr>Covered Services</vt:lpstr>
      <vt:lpstr>Asthma Preventive Services</vt:lpstr>
      <vt:lpstr>Non-Covered Services</vt:lpstr>
      <vt:lpstr>Non-Covered Services</vt:lpstr>
      <vt:lpstr>Non-Covered Services</vt:lpstr>
      <vt:lpstr>Beneficiary Eligibility Criteria</vt:lpstr>
      <vt:lpstr>Beneficiary Eligibility Criteria</vt:lpstr>
      <vt:lpstr>Beneficiary Eligibility Criteria</vt:lpstr>
      <vt:lpstr>Beneficiary Eligibility Criteria</vt:lpstr>
      <vt:lpstr>Beneficiary Eligibility Criteria</vt:lpstr>
      <vt:lpstr>Documentation Requirements</vt:lpstr>
      <vt:lpstr>Documentation Requirements</vt:lpstr>
      <vt:lpstr>Plan of Care</vt:lpstr>
      <vt:lpstr>Plan of Care</vt:lpstr>
      <vt:lpstr>Plan of Care</vt:lpstr>
      <vt:lpstr>Supervising Provider</vt:lpstr>
      <vt:lpstr>Claims Submission</vt:lpstr>
      <vt:lpstr>Claim Submission</vt:lpstr>
      <vt:lpstr>Billing Codes</vt:lpstr>
      <vt:lpstr>Billing Codes</vt:lpstr>
      <vt:lpstr>PowerPoint Presentation</vt:lpstr>
      <vt:lpstr>CHW Billing Scenarios</vt:lpstr>
      <vt:lpstr>CHW Billing Scenarios (Continued)</vt:lpstr>
      <vt:lpstr>Resources</vt:lpstr>
      <vt:lpstr>Thank You! Rosario Arreola Pro, MPH Interim Chief Executive Officer rarreolapro@crihb.org  </vt:lpstr>
    </vt:vector>
  </TitlesOfParts>
  <Company>California Rural Indian Health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CRIHB PPT Template 1</dc:title>
  <dc:creator>Yniquez, Jennifer (CRIHB)</dc:creator>
  <cp:lastModifiedBy>Rosario Arreola Pro</cp:lastModifiedBy>
  <cp:revision>227</cp:revision>
  <cp:lastPrinted>2017-07-12T18:29:16Z</cp:lastPrinted>
  <dcterms:created xsi:type="dcterms:W3CDTF">2017-06-13T22:52:20Z</dcterms:created>
  <dcterms:modified xsi:type="dcterms:W3CDTF">2025-05-14T02:40:40Z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0x010100478C52D9E280EE4FA990B4F91036DC31</vt:lpwstr>
  </property>
  <property fmtid="{D5CDD505-2E9C-101B-9397-08002B2CF9AE}" pid="3" name="MSIP_Label_2e46aa60-8807-4a8a-ac4a-5914829f7bfb_Enabled">
    <vt:lpwstr>true</vt:lpwstr>
  </property>
  <property fmtid="{D5CDD505-2E9C-101B-9397-08002B2CF9AE}" pid="4" name="MSIP_Label_2e46aa60-8807-4a8a-ac4a-5914829f7bfb_SetDate">
    <vt:lpwstr>2025-05-13T22:23:23Z</vt:lpwstr>
  </property>
  <property fmtid="{D5CDD505-2E9C-101B-9397-08002B2CF9AE}" pid="5" name="MSIP_Label_2e46aa60-8807-4a8a-ac4a-5914829f7bfb_Method">
    <vt:lpwstr>Standard</vt:lpwstr>
  </property>
  <property fmtid="{D5CDD505-2E9C-101B-9397-08002B2CF9AE}" pid="6" name="MSIP_Label_2e46aa60-8807-4a8a-ac4a-5914829f7bfb_Name">
    <vt:lpwstr>defa4170-0d19-0005-0004-bc88714345d2</vt:lpwstr>
  </property>
  <property fmtid="{D5CDD505-2E9C-101B-9397-08002B2CF9AE}" pid="7" name="MSIP_Label_2e46aa60-8807-4a8a-ac4a-5914829f7bfb_SiteId">
    <vt:lpwstr>d311daaa-3fea-4ae1-94db-70e16f373892</vt:lpwstr>
  </property>
  <property fmtid="{D5CDD505-2E9C-101B-9397-08002B2CF9AE}" pid="8" name="MSIP_Label_2e46aa60-8807-4a8a-ac4a-5914829f7bfb_ActionId">
    <vt:lpwstr>f2297949-1599-4eb7-89b5-fdc9b117bcec</vt:lpwstr>
  </property>
  <property fmtid="{D5CDD505-2E9C-101B-9397-08002B2CF9AE}" pid="9" name="MSIP_Label_2e46aa60-8807-4a8a-ac4a-5914829f7bfb_ContentBits">
    <vt:lpwstr>0</vt:lpwstr>
  </property>
  <property fmtid="{D5CDD505-2E9C-101B-9397-08002B2CF9AE}" pid="10" name="TaxKeyword">
    <vt:lpwstr/>
  </property>
  <property fmtid="{D5CDD505-2E9C-101B-9397-08002B2CF9AE}" pid="11" name="MediaServiceImageTags">
    <vt:lpwstr/>
  </property>
</Properties>
</file>